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5.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6.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3.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4.xml" ContentType="application/vnd.openxmlformats-officedocument.themeOverride+xml"/>
  <Override PartName="/ppt/drawings/drawing2.xml" ContentType="application/vnd.openxmlformats-officedocument.drawingml.chartshape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5.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7.xml" ContentType="application/vnd.openxmlformats-officedocument.themeOverride+xml"/>
  <Override PartName="/ppt/notesSlides/notesSlide7.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8.xml" ContentType="application/vnd.openxmlformats-officedocument.themeOverr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9.xml" ContentType="application/vnd.openxmlformats-officedocument.themeOverr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10.xml" ContentType="application/vnd.openxmlformats-officedocument.themeOverr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1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6" r:id="rId4"/>
    <p:sldMasterId id="2147483660" r:id="rId5"/>
    <p:sldMasterId id="2147483670" r:id="rId6"/>
    <p:sldMasterId id="2147483680" r:id="rId7"/>
    <p:sldMasterId id="2147483690" r:id="rId8"/>
    <p:sldMasterId id="2147483700" r:id="rId9"/>
    <p:sldMasterId id="2147483992" r:id="rId10"/>
  </p:sldMasterIdLst>
  <p:notesMasterIdLst>
    <p:notesMasterId r:id="rId49"/>
  </p:notesMasterIdLst>
  <p:sldIdLst>
    <p:sldId id="256" r:id="rId11"/>
    <p:sldId id="312" r:id="rId12"/>
    <p:sldId id="258" r:id="rId13"/>
    <p:sldId id="260" r:id="rId14"/>
    <p:sldId id="262" r:id="rId15"/>
    <p:sldId id="280" r:id="rId16"/>
    <p:sldId id="267" r:id="rId17"/>
    <p:sldId id="298" r:id="rId18"/>
    <p:sldId id="292" r:id="rId19"/>
    <p:sldId id="313" r:id="rId20"/>
    <p:sldId id="264" r:id="rId21"/>
    <p:sldId id="259" r:id="rId22"/>
    <p:sldId id="291" r:id="rId23"/>
    <p:sldId id="263" r:id="rId24"/>
    <p:sldId id="269" r:id="rId25"/>
    <p:sldId id="299" r:id="rId26"/>
    <p:sldId id="293" r:id="rId27"/>
    <p:sldId id="314" r:id="rId28"/>
    <p:sldId id="272" r:id="rId29"/>
    <p:sldId id="287" r:id="rId30"/>
    <p:sldId id="315" r:id="rId31"/>
    <p:sldId id="277" r:id="rId32"/>
    <p:sldId id="279" r:id="rId33"/>
    <p:sldId id="301" r:id="rId34"/>
    <p:sldId id="294" r:id="rId35"/>
    <p:sldId id="316" r:id="rId36"/>
    <p:sldId id="286" r:id="rId37"/>
    <p:sldId id="302" r:id="rId38"/>
    <p:sldId id="295" r:id="rId39"/>
    <p:sldId id="296" r:id="rId40"/>
    <p:sldId id="317" r:id="rId41"/>
    <p:sldId id="306" r:id="rId42"/>
    <p:sldId id="304" r:id="rId43"/>
    <p:sldId id="307" r:id="rId44"/>
    <p:sldId id="309" r:id="rId45"/>
    <p:sldId id="311" r:id="rId46"/>
    <p:sldId id="310" r:id="rId47"/>
    <p:sldId id="318" r:id="rId4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28A00"/>
    <a:srgbClr val="017ACD"/>
    <a:srgbClr val="009DE9"/>
    <a:srgbClr val="FE5442"/>
    <a:srgbClr val="6F006F"/>
    <a:srgbClr val="DF1601"/>
    <a:srgbClr val="398557"/>
    <a:srgbClr val="EE07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979" autoAdjust="0"/>
    <p:restoredTop sz="95214" autoAdjust="0"/>
  </p:normalViewPr>
  <p:slideViewPr>
    <p:cSldViewPr snapToGrid="0">
      <p:cViewPr varScale="1">
        <p:scale>
          <a:sx n="83" d="100"/>
          <a:sy n="83" d="100"/>
        </p:scale>
        <p:origin x="490" y="3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slide" Target="slides/slide37.xml"/><Relationship Id="rId50" Type="http://schemas.openxmlformats.org/officeDocument/2006/relationships/presProps" Target="pres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tableStyles" Target="tableStyles.xml"/><Relationship Id="rId5" Type="http://schemas.openxmlformats.org/officeDocument/2006/relationships/slideMaster" Target="slideMasters/slideMaster2.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8" Type="http://schemas.openxmlformats.org/officeDocument/2006/relationships/slideMaster" Target="slideMasters/slideMaster5.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20" Type="http://schemas.openxmlformats.org/officeDocument/2006/relationships/slide" Target="slides/slide10.xml"/><Relationship Id="rId41" Type="http://schemas.openxmlformats.org/officeDocument/2006/relationships/slide" Target="slides/slide3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oleObject" Target="file:///C:\Sixth%20Term%20@Dal\Grad%20Seminar\Final\Results.xlsx" TargetMode="External"/></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11.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10.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5" Type="http://schemas.openxmlformats.org/officeDocument/2006/relationships/chartUserShapes" Target="../drawings/drawing1.xml"/><Relationship Id="rId4"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3" Type="http://schemas.openxmlformats.org/officeDocument/2006/relationships/oleObject" Target="file:///C:\Sixth%20Term%20@Dal\k_means_clustering-master\kmeans_manhattan%20clusters\Compiled%20outpu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file:///C:\Sixth%20Term%20@Dal\Grad%20Seminar\Final\Results.xlsx" TargetMode="Externa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5.xml"/><Relationship Id="rId1" Type="http://schemas.microsoft.com/office/2011/relationships/chartStyle" Target="style5.xml"/><Relationship Id="rId5" Type="http://schemas.openxmlformats.org/officeDocument/2006/relationships/chartUserShapes" Target="../drawings/drawing2.xml"/><Relationship Id="rId4" Type="http://schemas.openxmlformats.org/officeDocument/2006/relationships/package" Target="../embeddings/Microsoft_Excel_Worksheet5.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6.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7.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9.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NG storage asset operation profile</a:t>
            </a:r>
          </a:p>
        </c:rich>
      </c:tx>
      <c:layout>
        <c:manualLayout>
          <c:xMode val="edge"/>
          <c:yMode val="edge"/>
          <c:x val="0.18276710238010238"/>
          <c:y val="2.8726636535595922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LP!$B$3</c:f>
              <c:strCache>
                <c:ptCount val="1"/>
                <c:pt idx="0">
                  <c:v>Injection Qty.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LP!$A$4:$A$27</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LP!$B$4:$B$27</c:f>
              <c:numCache>
                <c:formatCode>General</c:formatCode>
                <c:ptCount val="24"/>
                <c:pt idx="0">
                  <c:v>0</c:v>
                </c:pt>
                <c:pt idx="1">
                  <c:v>0</c:v>
                </c:pt>
                <c:pt idx="2">
                  <c:v>0</c:v>
                </c:pt>
                <c:pt idx="3">
                  <c:v>0</c:v>
                </c:pt>
                <c:pt idx="4">
                  <c:v>305000</c:v>
                </c:pt>
                <c:pt idx="5">
                  <c:v>305000</c:v>
                </c:pt>
                <c:pt idx="6">
                  <c:v>-220000</c:v>
                </c:pt>
                <c:pt idx="7">
                  <c:v>305000</c:v>
                </c:pt>
                <c:pt idx="8">
                  <c:v>305000</c:v>
                </c:pt>
                <c:pt idx="9">
                  <c:v>0</c:v>
                </c:pt>
                <c:pt idx="10">
                  <c:v>0</c:v>
                </c:pt>
                <c:pt idx="11">
                  <c:v>-85000</c:v>
                </c:pt>
                <c:pt idx="12">
                  <c:v>-457500</c:v>
                </c:pt>
                <c:pt idx="13">
                  <c:v>-457500</c:v>
                </c:pt>
                <c:pt idx="14">
                  <c:v>0</c:v>
                </c:pt>
                <c:pt idx="15">
                  <c:v>305000</c:v>
                </c:pt>
                <c:pt idx="16">
                  <c:v>305000</c:v>
                </c:pt>
                <c:pt idx="17">
                  <c:v>305000</c:v>
                </c:pt>
                <c:pt idx="18">
                  <c:v>-152500</c:v>
                </c:pt>
                <c:pt idx="19">
                  <c:v>-457500</c:v>
                </c:pt>
                <c:pt idx="20">
                  <c:v>305000</c:v>
                </c:pt>
                <c:pt idx="21">
                  <c:v>305000</c:v>
                </c:pt>
                <c:pt idx="22">
                  <c:v>-457500</c:v>
                </c:pt>
                <c:pt idx="23">
                  <c:v>-457500</c:v>
                </c:pt>
              </c:numCache>
            </c:numRef>
          </c:val>
          <c:extLst>
            <c:ext xmlns:c16="http://schemas.microsoft.com/office/drawing/2014/chart" uri="{C3380CC4-5D6E-409C-BE32-E72D297353CC}">
              <c16:uniqueId val="{00000000-F3C6-4465-BE89-563C29E4E1CE}"/>
            </c:ext>
          </c:extLst>
        </c:ser>
        <c:ser>
          <c:idx val="1"/>
          <c:order val="1"/>
          <c:tx>
            <c:strRef>
              <c:f>LP!$C$3</c:f>
              <c:strCache>
                <c:ptCount val="1"/>
                <c:pt idx="0">
                  <c:v>Inventory in hand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LP!$A$4:$A$27</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LP!$C$4:$C$27</c:f>
              <c:numCache>
                <c:formatCode>General</c:formatCode>
                <c:ptCount val="24"/>
                <c:pt idx="0">
                  <c:v>0</c:v>
                </c:pt>
                <c:pt idx="1">
                  <c:v>0</c:v>
                </c:pt>
                <c:pt idx="2">
                  <c:v>0</c:v>
                </c:pt>
                <c:pt idx="3">
                  <c:v>0</c:v>
                </c:pt>
                <c:pt idx="4">
                  <c:v>0</c:v>
                </c:pt>
                <c:pt idx="5">
                  <c:v>305000</c:v>
                </c:pt>
                <c:pt idx="6">
                  <c:v>610000</c:v>
                </c:pt>
                <c:pt idx="7">
                  <c:v>390000</c:v>
                </c:pt>
                <c:pt idx="8">
                  <c:v>695000</c:v>
                </c:pt>
                <c:pt idx="9">
                  <c:v>1000000</c:v>
                </c:pt>
                <c:pt idx="10">
                  <c:v>1000000</c:v>
                </c:pt>
                <c:pt idx="11">
                  <c:v>1000000</c:v>
                </c:pt>
                <c:pt idx="12">
                  <c:v>915000</c:v>
                </c:pt>
                <c:pt idx="13">
                  <c:v>457500</c:v>
                </c:pt>
                <c:pt idx="14">
                  <c:v>0</c:v>
                </c:pt>
                <c:pt idx="15">
                  <c:v>0</c:v>
                </c:pt>
                <c:pt idx="16">
                  <c:v>305000</c:v>
                </c:pt>
                <c:pt idx="17">
                  <c:v>610000</c:v>
                </c:pt>
                <c:pt idx="18">
                  <c:v>915000</c:v>
                </c:pt>
                <c:pt idx="19">
                  <c:v>762500</c:v>
                </c:pt>
                <c:pt idx="20">
                  <c:v>305000</c:v>
                </c:pt>
                <c:pt idx="21">
                  <c:v>610000</c:v>
                </c:pt>
                <c:pt idx="22">
                  <c:v>915000</c:v>
                </c:pt>
                <c:pt idx="23">
                  <c:v>457500</c:v>
                </c:pt>
              </c:numCache>
            </c:numRef>
          </c:val>
          <c:extLst>
            <c:ext xmlns:c16="http://schemas.microsoft.com/office/drawing/2014/chart" uri="{C3380CC4-5D6E-409C-BE32-E72D297353CC}">
              <c16:uniqueId val="{00000001-F3C6-4465-BE89-563C29E4E1CE}"/>
            </c:ext>
          </c:extLst>
        </c:ser>
        <c:dLbls>
          <c:showLegendKey val="0"/>
          <c:showVal val="0"/>
          <c:showCatName val="0"/>
          <c:showSerName val="0"/>
          <c:showPercent val="0"/>
          <c:showBubbleSize val="0"/>
        </c:dLbls>
        <c:gapWidth val="100"/>
        <c:overlap val="-24"/>
        <c:axId val="873256848"/>
        <c:axId val="1070930704"/>
      </c:barChart>
      <c:catAx>
        <c:axId val="873256848"/>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Time period in months</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070930704"/>
        <c:crosses val="autoZero"/>
        <c:auto val="1"/>
        <c:lblAlgn val="ctr"/>
        <c:lblOffset val="100"/>
        <c:noMultiLvlLbl val="0"/>
      </c:catAx>
      <c:valAx>
        <c:axId val="1070930704"/>
        <c:scaling>
          <c:orientation val="minMax"/>
          <c:max val="1000000"/>
          <c:min val="-500000"/>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NG Quantity in MMBtu</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73256848"/>
        <c:crosses val="autoZero"/>
        <c:crossBetween val="between"/>
        <c:majorUnit val="100000"/>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NG storage asset operation profile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SLP!$W$1</c:f>
              <c:strCache>
                <c:ptCount val="1"/>
                <c:pt idx="0">
                  <c:v>Injection Qty.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SLP!$V$2:$V$25</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SLP!$W$2:$W$25</c:f>
              <c:numCache>
                <c:formatCode>0</c:formatCode>
                <c:ptCount val="24"/>
                <c:pt idx="0">
                  <c:v>0</c:v>
                </c:pt>
                <c:pt idx="1">
                  <c:v>0</c:v>
                </c:pt>
                <c:pt idx="2">
                  <c:v>0</c:v>
                </c:pt>
                <c:pt idx="3">
                  <c:v>0</c:v>
                </c:pt>
                <c:pt idx="4">
                  <c:v>305000</c:v>
                </c:pt>
                <c:pt idx="5">
                  <c:v>305000</c:v>
                </c:pt>
                <c:pt idx="6">
                  <c:v>-252978.17047817048</c:v>
                </c:pt>
                <c:pt idx="7">
                  <c:v>303347.19334719342</c:v>
                </c:pt>
                <c:pt idx="8">
                  <c:v>305000</c:v>
                </c:pt>
                <c:pt idx="9">
                  <c:v>34630.977130977131</c:v>
                </c:pt>
                <c:pt idx="10">
                  <c:v>0</c:v>
                </c:pt>
                <c:pt idx="11">
                  <c:v>-85000</c:v>
                </c:pt>
                <c:pt idx="12">
                  <c:v>-457500</c:v>
                </c:pt>
                <c:pt idx="13">
                  <c:v>-457500</c:v>
                </c:pt>
                <c:pt idx="14">
                  <c:v>0</c:v>
                </c:pt>
                <c:pt idx="15">
                  <c:v>305000</c:v>
                </c:pt>
                <c:pt idx="16">
                  <c:v>305000</c:v>
                </c:pt>
                <c:pt idx="17">
                  <c:v>305000</c:v>
                </c:pt>
                <c:pt idx="18">
                  <c:v>-143365.38461538462</c:v>
                </c:pt>
                <c:pt idx="19">
                  <c:v>-451634.61538461538</c:v>
                </c:pt>
                <c:pt idx="20">
                  <c:v>305000</c:v>
                </c:pt>
                <c:pt idx="21">
                  <c:v>290000</c:v>
                </c:pt>
                <c:pt idx="22">
                  <c:v>-457500</c:v>
                </c:pt>
                <c:pt idx="23">
                  <c:v>-457500</c:v>
                </c:pt>
              </c:numCache>
            </c:numRef>
          </c:val>
          <c:extLst>
            <c:ext xmlns:c16="http://schemas.microsoft.com/office/drawing/2014/chart" uri="{C3380CC4-5D6E-409C-BE32-E72D297353CC}">
              <c16:uniqueId val="{00000000-DAEB-4FF2-922F-C862CE5F61B4}"/>
            </c:ext>
          </c:extLst>
        </c:ser>
        <c:ser>
          <c:idx val="1"/>
          <c:order val="1"/>
          <c:tx>
            <c:strRef>
              <c:f>SLP!$X$1</c:f>
              <c:strCache>
                <c:ptCount val="1"/>
                <c:pt idx="0">
                  <c:v>Inventory in hand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SLP!$V$2:$V$25</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SLP!$X$2:$X$25</c:f>
              <c:numCache>
                <c:formatCode>0</c:formatCode>
                <c:ptCount val="24"/>
                <c:pt idx="0">
                  <c:v>0</c:v>
                </c:pt>
                <c:pt idx="1">
                  <c:v>0</c:v>
                </c:pt>
                <c:pt idx="2">
                  <c:v>0</c:v>
                </c:pt>
                <c:pt idx="3">
                  <c:v>0</c:v>
                </c:pt>
                <c:pt idx="4">
                  <c:v>0</c:v>
                </c:pt>
                <c:pt idx="5">
                  <c:v>305000</c:v>
                </c:pt>
                <c:pt idx="6">
                  <c:v>610000</c:v>
                </c:pt>
                <c:pt idx="7">
                  <c:v>357021.8295218295</c:v>
                </c:pt>
                <c:pt idx="8">
                  <c:v>660369.02286902291</c:v>
                </c:pt>
                <c:pt idx="9">
                  <c:v>965369.02286902291</c:v>
                </c:pt>
                <c:pt idx="10">
                  <c:v>1000000</c:v>
                </c:pt>
                <c:pt idx="11">
                  <c:v>1000000</c:v>
                </c:pt>
                <c:pt idx="12">
                  <c:v>915000</c:v>
                </c:pt>
                <c:pt idx="13">
                  <c:v>457500</c:v>
                </c:pt>
                <c:pt idx="14">
                  <c:v>0</c:v>
                </c:pt>
                <c:pt idx="15">
                  <c:v>0</c:v>
                </c:pt>
                <c:pt idx="16">
                  <c:v>305000</c:v>
                </c:pt>
                <c:pt idx="17">
                  <c:v>610000</c:v>
                </c:pt>
                <c:pt idx="18">
                  <c:v>915000</c:v>
                </c:pt>
                <c:pt idx="19">
                  <c:v>771634.61538461538</c:v>
                </c:pt>
                <c:pt idx="20">
                  <c:v>320000</c:v>
                </c:pt>
                <c:pt idx="21">
                  <c:v>625000</c:v>
                </c:pt>
                <c:pt idx="22">
                  <c:v>915000</c:v>
                </c:pt>
                <c:pt idx="23">
                  <c:v>457500</c:v>
                </c:pt>
              </c:numCache>
            </c:numRef>
          </c:val>
          <c:extLst>
            <c:ext xmlns:c16="http://schemas.microsoft.com/office/drawing/2014/chart" uri="{C3380CC4-5D6E-409C-BE32-E72D297353CC}">
              <c16:uniqueId val="{00000001-DAEB-4FF2-922F-C862CE5F61B4}"/>
            </c:ext>
          </c:extLst>
        </c:ser>
        <c:dLbls>
          <c:showLegendKey val="0"/>
          <c:showVal val="0"/>
          <c:showCatName val="0"/>
          <c:showSerName val="0"/>
          <c:showPercent val="0"/>
          <c:showBubbleSize val="0"/>
        </c:dLbls>
        <c:gapWidth val="100"/>
        <c:overlap val="-24"/>
        <c:axId val="1248369504"/>
        <c:axId val="881420416"/>
      </c:barChart>
      <c:catAx>
        <c:axId val="1248369504"/>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Time period in months</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81420416"/>
        <c:crosses val="autoZero"/>
        <c:auto val="1"/>
        <c:lblAlgn val="ctr"/>
        <c:lblOffset val="100"/>
        <c:noMultiLvlLbl val="0"/>
      </c:catAx>
      <c:valAx>
        <c:axId val="881420416"/>
        <c:scaling>
          <c:orientation val="minMax"/>
          <c:max val="1000000"/>
          <c:min val="-500000"/>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NG Quantity in MMBtu</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48369504"/>
        <c:crosses val="autoZero"/>
        <c:crossBetween val="between"/>
        <c:majorUnit val="100000"/>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600" b="1" i="0" baseline="0">
                <a:effectLst>
                  <a:outerShdw blurRad="50800" dist="38100" dir="5400000" algn="t" rotWithShape="0">
                    <a:srgbClr val="000000">
                      <a:alpha val="40000"/>
                    </a:srgbClr>
                  </a:outerShdw>
                </a:effectLst>
              </a:rPr>
              <a:t>NG storage asset operation profile</a:t>
            </a:r>
            <a:endParaRPr lang="en-US" sz="1600">
              <a:effectLst/>
            </a:endParaRP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DDP!$B$1</c:f>
              <c:strCache>
                <c:ptCount val="1"/>
                <c:pt idx="0">
                  <c:v>Injection Qty.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DDP!$A$2:$A$25</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DDP!$B$2:$B$25</c:f>
              <c:numCache>
                <c:formatCode>General</c:formatCode>
                <c:ptCount val="24"/>
                <c:pt idx="0">
                  <c:v>0</c:v>
                </c:pt>
                <c:pt idx="1">
                  <c:v>0</c:v>
                </c:pt>
                <c:pt idx="2">
                  <c:v>0</c:v>
                </c:pt>
                <c:pt idx="3">
                  <c:v>0</c:v>
                </c:pt>
                <c:pt idx="4">
                  <c:v>305000</c:v>
                </c:pt>
                <c:pt idx="5">
                  <c:v>305000</c:v>
                </c:pt>
                <c:pt idx="6">
                  <c:v>-220000</c:v>
                </c:pt>
                <c:pt idx="7">
                  <c:v>305000</c:v>
                </c:pt>
                <c:pt idx="8">
                  <c:v>305000</c:v>
                </c:pt>
                <c:pt idx="9">
                  <c:v>0</c:v>
                </c:pt>
                <c:pt idx="10">
                  <c:v>0</c:v>
                </c:pt>
                <c:pt idx="11">
                  <c:v>0</c:v>
                </c:pt>
                <c:pt idx="12">
                  <c:v>-500000</c:v>
                </c:pt>
                <c:pt idx="13">
                  <c:v>-500000</c:v>
                </c:pt>
                <c:pt idx="14">
                  <c:v>0</c:v>
                </c:pt>
                <c:pt idx="15">
                  <c:v>305000</c:v>
                </c:pt>
                <c:pt idx="16">
                  <c:v>305000</c:v>
                </c:pt>
                <c:pt idx="17">
                  <c:v>305000</c:v>
                </c:pt>
                <c:pt idx="18">
                  <c:v>-25000</c:v>
                </c:pt>
                <c:pt idx="19">
                  <c:v>-500000</c:v>
                </c:pt>
                <c:pt idx="20">
                  <c:v>305000</c:v>
                </c:pt>
                <c:pt idx="21">
                  <c:v>305000</c:v>
                </c:pt>
                <c:pt idx="22">
                  <c:v>-500000</c:v>
                </c:pt>
                <c:pt idx="23">
                  <c:v>-500000</c:v>
                </c:pt>
              </c:numCache>
            </c:numRef>
          </c:val>
          <c:extLst>
            <c:ext xmlns:c16="http://schemas.microsoft.com/office/drawing/2014/chart" uri="{C3380CC4-5D6E-409C-BE32-E72D297353CC}">
              <c16:uniqueId val="{00000000-C6AE-4CB8-A23C-F244F3AFEA70}"/>
            </c:ext>
          </c:extLst>
        </c:ser>
        <c:ser>
          <c:idx val="1"/>
          <c:order val="1"/>
          <c:tx>
            <c:strRef>
              <c:f>DDP!$C$1</c:f>
              <c:strCache>
                <c:ptCount val="1"/>
                <c:pt idx="0">
                  <c:v>Inventory in hand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DDP!$A$2:$A$25</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DDP!$C$2:$C$25</c:f>
              <c:numCache>
                <c:formatCode>General</c:formatCode>
                <c:ptCount val="24"/>
                <c:pt idx="0">
                  <c:v>0</c:v>
                </c:pt>
                <c:pt idx="1">
                  <c:v>0</c:v>
                </c:pt>
                <c:pt idx="2">
                  <c:v>0</c:v>
                </c:pt>
                <c:pt idx="3">
                  <c:v>0</c:v>
                </c:pt>
                <c:pt idx="4">
                  <c:v>0</c:v>
                </c:pt>
                <c:pt idx="5">
                  <c:v>305000</c:v>
                </c:pt>
                <c:pt idx="6">
                  <c:v>610000</c:v>
                </c:pt>
                <c:pt idx="7">
                  <c:v>390000</c:v>
                </c:pt>
                <c:pt idx="8">
                  <c:v>695000</c:v>
                </c:pt>
                <c:pt idx="9">
                  <c:v>1000000</c:v>
                </c:pt>
                <c:pt idx="10">
                  <c:v>1000000</c:v>
                </c:pt>
                <c:pt idx="11">
                  <c:v>1000000</c:v>
                </c:pt>
                <c:pt idx="12">
                  <c:v>1000000</c:v>
                </c:pt>
                <c:pt idx="13">
                  <c:v>500000</c:v>
                </c:pt>
                <c:pt idx="14">
                  <c:v>0</c:v>
                </c:pt>
                <c:pt idx="15">
                  <c:v>0</c:v>
                </c:pt>
                <c:pt idx="16">
                  <c:v>305000</c:v>
                </c:pt>
                <c:pt idx="17">
                  <c:v>610000</c:v>
                </c:pt>
                <c:pt idx="18">
                  <c:v>915000</c:v>
                </c:pt>
                <c:pt idx="19">
                  <c:v>890000</c:v>
                </c:pt>
                <c:pt idx="20">
                  <c:v>390000</c:v>
                </c:pt>
                <c:pt idx="21">
                  <c:v>695000</c:v>
                </c:pt>
                <c:pt idx="22">
                  <c:v>1000000</c:v>
                </c:pt>
                <c:pt idx="23">
                  <c:v>500000</c:v>
                </c:pt>
              </c:numCache>
            </c:numRef>
          </c:val>
          <c:extLst>
            <c:ext xmlns:c16="http://schemas.microsoft.com/office/drawing/2014/chart" uri="{C3380CC4-5D6E-409C-BE32-E72D297353CC}">
              <c16:uniqueId val="{00000001-C6AE-4CB8-A23C-F244F3AFEA70}"/>
            </c:ext>
          </c:extLst>
        </c:ser>
        <c:dLbls>
          <c:showLegendKey val="0"/>
          <c:showVal val="0"/>
          <c:showCatName val="0"/>
          <c:showSerName val="0"/>
          <c:showPercent val="0"/>
          <c:showBubbleSize val="0"/>
        </c:dLbls>
        <c:gapWidth val="100"/>
        <c:overlap val="-24"/>
        <c:axId val="595867328"/>
        <c:axId val="239383952"/>
      </c:barChart>
      <c:catAx>
        <c:axId val="595867328"/>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sz="1000" b="1" i="0" cap="all" baseline="0">
                    <a:effectLst/>
                  </a:rPr>
                  <a:t>Time period in months</a:t>
                </a:r>
                <a:endParaRPr lang="en-US" sz="1000">
                  <a:effectLst/>
                </a:endParaRP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39383952"/>
        <c:crosses val="autoZero"/>
        <c:auto val="1"/>
        <c:lblAlgn val="ctr"/>
        <c:lblOffset val="100"/>
        <c:noMultiLvlLbl val="0"/>
      </c:catAx>
      <c:valAx>
        <c:axId val="239383952"/>
        <c:scaling>
          <c:orientation val="minMax"/>
          <c:max val="1000000"/>
          <c:min val="-500000"/>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sz="1000" b="1" i="0" cap="all" baseline="0">
                    <a:effectLst/>
                  </a:rPr>
                  <a:t>NG Quantity in MMBtu</a:t>
                </a:r>
                <a:endParaRPr lang="en-US" sz="1000">
                  <a:effectLst/>
                </a:endParaRP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95867328"/>
        <c:crosses val="autoZero"/>
        <c:crossBetween val="between"/>
        <c:majorUnit val="100000"/>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baseline="0" dirty="0"/>
              <a:t>Optimal #Price Scenarios</a:t>
            </a:r>
            <a:endParaRPr lang="en-US" b="1" dirty="0"/>
          </a:p>
        </c:rich>
      </c:tx>
      <c:layout>
        <c:manualLayout>
          <c:xMode val="edge"/>
          <c:yMode val="edge"/>
          <c:x val="0.28637620349484166"/>
          <c:y val="5.2295206903325508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'elbow method'!$A$2</c:f>
              <c:strCache>
                <c:ptCount val="1"/>
                <c:pt idx="0">
                  <c:v>Total Withinness</c:v>
                </c:pt>
              </c:strCache>
            </c:strRef>
          </c:tx>
          <c:spPr>
            <a:ln w="28575" cap="rnd">
              <a:solidFill>
                <a:srgbClr val="0070C0"/>
              </a:solidFill>
              <a:round/>
            </a:ln>
            <a:effectLst/>
          </c:spPr>
          <c:marker>
            <c:symbol val="circle"/>
            <c:size val="5"/>
            <c:spPr>
              <a:solidFill>
                <a:schemeClr val="accent1"/>
              </a:solidFill>
              <a:ln w="9525">
                <a:solidFill>
                  <a:schemeClr val="accent1"/>
                </a:solidFill>
              </a:ln>
              <a:effectLst/>
            </c:spPr>
          </c:marker>
          <c:val>
            <c:numRef>
              <c:f>'elbow method'!$B$2:$P$2</c:f>
              <c:numCache>
                <c:formatCode>0</c:formatCode>
                <c:ptCount val="15"/>
                <c:pt idx="0">
                  <c:v>332.38500732360222</c:v>
                </c:pt>
                <c:pt idx="1">
                  <c:v>267.85761741622508</c:v>
                </c:pt>
                <c:pt idx="2">
                  <c:v>247.27997527634244</c:v>
                </c:pt>
                <c:pt idx="3">
                  <c:v>232.74567741715896</c:v>
                </c:pt>
                <c:pt idx="4">
                  <c:v>223.08301513548778</c:v>
                </c:pt>
                <c:pt idx="5">
                  <c:v>217.59151374553863</c:v>
                </c:pt>
                <c:pt idx="6">
                  <c:v>204.51996628293574</c:v>
                </c:pt>
                <c:pt idx="7">
                  <c:v>203.66168996850448</c:v>
                </c:pt>
                <c:pt idx="8">
                  <c:v>194.15815134958112</c:v>
                </c:pt>
                <c:pt idx="9">
                  <c:v>193.76713327238366</c:v>
                </c:pt>
                <c:pt idx="10">
                  <c:v>187.849566905963</c:v>
                </c:pt>
                <c:pt idx="11">
                  <c:v>186.04490333181511</c:v>
                </c:pt>
                <c:pt idx="12">
                  <c:v>183.5504167122198</c:v>
                </c:pt>
                <c:pt idx="13">
                  <c:v>177.69369592533431</c:v>
                </c:pt>
                <c:pt idx="14">
                  <c:v>175.8294537800692</c:v>
                </c:pt>
              </c:numCache>
            </c:numRef>
          </c:val>
          <c:smooth val="0"/>
          <c:extLst>
            <c:ext xmlns:c16="http://schemas.microsoft.com/office/drawing/2014/chart" uri="{C3380CC4-5D6E-409C-BE32-E72D297353CC}">
              <c16:uniqueId val="{00000000-2B0A-4846-BA39-872462CBFE0C}"/>
            </c:ext>
          </c:extLst>
        </c:ser>
        <c:dLbls>
          <c:showLegendKey val="0"/>
          <c:showVal val="0"/>
          <c:showCatName val="0"/>
          <c:showSerName val="0"/>
          <c:showPercent val="0"/>
          <c:showBubbleSize val="0"/>
        </c:dLbls>
        <c:marker val="1"/>
        <c:smooth val="0"/>
        <c:axId val="-1078062064"/>
        <c:axId val="-1078061520"/>
      </c:lineChart>
      <c:catAx>
        <c:axId val="-1078062064"/>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US" sz="1200" b="1"/>
                  <a:t>#</a:t>
                </a:r>
                <a:r>
                  <a:rPr lang="en-US" sz="1200" b="1" baseline="0"/>
                  <a:t>Clusters</a:t>
                </a:r>
                <a:endParaRPr lang="en-US" sz="1200" b="1"/>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078061520"/>
        <c:crosses val="autoZero"/>
        <c:auto val="1"/>
        <c:lblAlgn val="ctr"/>
        <c:lblOffset val="100"/>
        <c:noMultiLvlLbl val="0"/>
      </c:catAx>
      <c:valAx>
        <c:axId val="-1078061520"/>
        <c:scaling>
          <c:orientation val="minMax"/>
          <c:min val="1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dirty="0"/>
                  <a:t>Within cluster variation</a:t>
                </a:r>
              </a:p>
            </c:rich>
          </c:tx>
          <c:layout>
            <c:manualLayout>
              <c:xMode val="edge"/>
              <c:yMode val="edge"/>
              <c:x val="2.6743798051971794E-2"/>
              <c:y val="0.24731330889469441"/>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078062064"/>
        <c:crosses val="autoZero"/>
        <c:crossBetween val="between"/>
        <c:majorUnit val="2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6">
        <a:lumMod val="20000"/>
        <a:lumOff val="80000"/>
      </a:schemeClr>
    </a:solidFill>
    <a:ln w="9525" cap="flat" cmpd="sng" algn="ctr">
      <a:solidFill>
        <a:schemeClr val="tx1"/>
      </a:solidFill>
      <a:round/>
    </a:ln>
    <a:effectLst/>
  </c:spPr>
  <c:txPr>
    <a:bodyPr/>
    <a:lstStyle/>
    <a:p>
      <a:pPr>
        <a:defRPr/>
      </a:pPr>
      <a:endParaRPr lang="en-US"/>
    </a:p>
  </c:txPr>
  <c:externalData r:id="rId4">
    <c:autoUpdate val="0"/>
  </c:externalData>
  <c:userShapes r:id="rId5"/>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100" b="1" i="0" dirty="0">
                <a:effectLst/>
              </a:rPr>
              <a:t>K=9 price vectors over a time horizon of 24 months.</a:t>
            </a:r>
            <a:endParaRPr lang="en-US" sz="1000" dirty="0">
              <a:effectLst/>
            </a:endParaRPr>
          </a:p>
        </c:rich>
      </c:tx>
      <c:layout>
        <c:manualLayout>
          <c:xMode val="edge"/>
          <c:yMode val="edge"/>
          <c:x val="0.16298350681568119"/>
          <c:y val="4.083485918301903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4.5423067520971652E-2"/>
          <c:y val="6.2295544275239721E-2"/>
          <c:w val="0.93210961221759048"/>
          <c:h val="0.75991690759467245"/>
        </c:manualLayout>
      </c:layout>
      <c:line3DChart>
        <c:grouping val="standard"/>
        <c:varyColors val="0"/>
        <c:ser>
          <c:idx val="0"/>
          <c:order val="0"/>
          <c:tx>
            <c:strRef>
              <c:f>Sheet10!$A$966</c:f>
              <c:strCache>
                <c:ptCount val="1"/>
                <c:pt idx="0">
                  <c:v>C1</c:v>
                </c:pt>
              </c:strCache>
            </c:strRef>
          </c:tx>
          <c:spPr>
            <a:solidFill>
              <a:schemeClr val="accent2"/>
            </a:solidFill>
            <a:ln>
              <a:noFill/>
            </a:ln>
            <a:effectLst/>
            <a:sp3d/>
          </c:spPr>
          <c:cat>
            <c:numRef>
              <c:f>Sheet10!$B$965:$Y$965</c:f>
              <c:numCache>
                <c:formatCode>mmm\-yy</c:formatCode>
                <c:ptCount val="24"/>
                <c:pt idx="0">
                  <c:v>43466</c:v>
                </c:pt>
                <c:pt idx="1">
                  <c:v>43497</c:v>
                </c:pt>
                <c:pt idx="2">
                  <c:v>43525</c:v>
                </c:pt>
                <c:pt idx="3">
                  <c:v>43556</c:v>
                </c:pt>
                <c:pt idx="4">
                  <c:v>43586</c:v>
                </c:pt>
                <c:pt idx="5">
                  <c:v>43617</c:v>
                </c:pt>
                <c:pt idx="6">
                  <c:v>43647</c:v>
                </c:pt>
                <c:pt idx="7">
                  <c:v>43678</c:v>
                </c:pt>
                <c:pt idx="8">
                  <c:v>43709</c:v>
                </c:pt>
                <c:pt idx="9">
                  <c:v>43739</c:v>
                </c:pt>
                <c:pt idx="10">
                  <c:v>43770</c:v>
                </c:pt>
                <c:pt idx="11">
                  <c:v>43800</c:v>
                </c:pt>
                <c:pt idx="12">
                  <c:v>43831</c:v>
                </c:pt>
                <c:pt idx="13">
                  <c:v>43862</c:v>
                </c:pt>
                <c:pt idx="14">
                  <c:v>43891</c:v>
                </c:pt>
                <c:pt idx="15">
                  <c:v>43922</c:v>
                </c:pt>
                <c:pt idx="16">
                  <c:v>43952</c:v>
                </c:pt>
                <c:pt idx="17">
                  <c:v>43983</c:v>
                </c:pt>
                <c:pt idx="18">
                  <c:v>44013</c:v>
                </c:pt>
                <c:pt idx="19">
                  <c:v>44044</c:v>
                </c:pt>
                <c:pt idx="20">
                  <c:v>44075</c:v>
                </c:pt>
                <c:pt idx="21">
                  <c:v>44105</c:v>
                </c:pt>
                <c:pt idx="22">
                  <c:v>44136</c:v>
                </c:pt>
                <c:pt idx="23">
                  <c:v>44166</c:v>
                </c:pt>
              </c:numCache>
            </c:numRef>
          </c:cat>
          <c:val>
            <c:numRef>
              <c:f>Sheet10!$B$966:$Y$966</c:f>
              <c:numCache>
                <c:formatCode>0.000</c:formatCode>
                <c:ptCount val="24"/>
                <c:pt idx="0">
                  <c:v>4.0942500000000006</c:v>
                </c:pt>
                <c:pt idx="1">
                  <c:v>3.9020000000000001</c:v>
                </c:pt>
                <c:pt idx="2">
                  <c:v>3.52705</c:v>
                </c:pt>
                <c:pt idx="3">
                  <c:v>2.7981500000000001</c:v>
                </c:pt>
                <c:pt idx="4">
                  <c:v>2.6741000000000001</c:v>
                </c:pt>
                <c:pt idx="5">
                  <c:v>2.6922000000000001</c:v>
                </c:pt>
                <c:pt idx="6">
                  <c:v>2.7218499999999999</c:v>
                </c:pt>
                <c:pt idx="7">
                  <c:v>2.7242000000000002</c:v>
                </c:pt>
                <c:pt idx="8">
                  <c:v>2.7043499999999998</c:v>
                </c:pt>
                <c:pt idx="9">
                  <c:v>2.73725</c:v>
                </c:pt>
                <c:pt idx="10">
                  <c:v>2.7809499999999998</c:v>
                </c:pt>
                <c:pt idx="11">
                  <c:v>2.9526500000000002</c:v>
                </c:pt>
                <c:pt idx="12">
                  <c:v>3.08155</c:v>
                </c:pt>
                <c:pt idx="13">
                  <c:v>3.0243500000000001</c:v>
                </c:pt>
                <c:pt idx="14">
                  <c:v>2.81515</c:v>
                </c:pt>
                <c:pt idx="15">
                  <c:v>2.4465499999999998</c:v>
                </c:pt>
                <c:pt idx="16">
                  <c:v>2.4043999999999999</c:v>
                </c:pt>
                <c:pt idx="17">
                  <c:v>2.4706000000000001</c:v>
                </c:pt>
                <c:pt idx="18">
                  <c:v>2.5349499999999998</c:v>
                </c:pt>
                <c:pt idx="19">
                  <c:v>2.5368499999999998</c:v>
                </c:pt>
                <c:pt idx="20">
                  <c:v>2.5134500000000002</c:v>
                </c:pt>
                <c:pt idx="21">
                  <c:v>2.5257000000000001</c:v>
                </c:pt>
                <c:pt idx="22">
                  <c:v>2.5815999999999999</c:v>
                </c:pt>
                <c:pt idx="23">
                  <c:v>2.7669000000000001</c:v>
                </c:pt>
              </c:numCache>
            </c:numRef>
          </c:val>
          <c:smooth val="0"/>
          <c:extLst>
            <c:ext xmlns:c16="http://schemas.microsoft.com/office/drawing/2014/chart" uri="{C3380CC4-5D6E-409C-BE32-E72D297353CC}">
              <c16:uniqueId val="{00000000-6028-4394-B0FD-75CEB964CD91}"/>
            </c:ext>
          </c:extLst>
        </c:ser>
        <c:ser>
          <c:idx val="1"/>
          <c:order val="1"/>
          <c:tx>
            <c:strRef>
              <c:f>Sheet10!$A$967</c:f>
              <c:strCache>
                <c:ptCount val="1"/>
                <c:pt idx="0">
                  <c:v>C2</c:v>
                </c:pt>
              </c:strCache>
            </c:strRef>
          </c:tx>
          <c:spPr>
            <a:solidFill>
              <a:schemeClr val="accent4"/>
            </a:solidFill>
            <a:ln>
              <a:noFill/>
            </a:ln>
            <a:effectLst/>
            <a:sp3d/>
          </c:spPr>
          <c:cat>
            <c:numRef>
              <c:f>Sheet10!$B$965:$Y$965</c:f>
              <c:numCache>
                <c:formatCode>mmm\-yy</c:formatCode>
                <c:ptCount val="24"/>
                <c:pt idx="0">
                  <c:v>43466</c:v>
                </c:pt>
                <c:pt idx="1">
                  <c:v>43497</c:v>
                </c:pt>
                <c:pt idx="2">
                  <c:v>43525</c:v>
                </c:pt>
                <c:pt idx="3">
                  <c:v>43556</c:v>
                </c:pt>
                <c:pt idx="4">
                  <c:v>43586</c:v>
                </c:pt>
                <c:pt idx="5">
                  <c:v>43617</c:v>
                </c:pt>
                <c:pt idx="6">
                  <c:v>43647</c:v>
                </c:pt>
                <c:pt idx="7">
                  <c:v>43678</c:v>
                </c:pt>
                <c:pt idx="8">
                  <c:v>43709</c:v>
                </c:pt>
                <c:pt idx="9">
                  <c:v>43739</c:v>
                </c:pt>
                <c:pt idx="10">
                  <c:v>43770</c:v>
                </c:pt>
                <c:pt idx="11">
                  <c:v>43800</c:v>
                </c:pt>
                <c:pt idx="12">
                  <c:v>43831</c:v>
                </c:pt>
                <c:pt idx="13">
                  <c:v>43862</c:v>
                </c:pt>
                <c:pt idx="14">
                  <c:v>43891</c:v>
                </c:pt>
                <c:pt idx="15">
                  <c:v>43922</c:v>
                </c:pt>
                <c:pt idx="16">
                  <c:v>43952</c:v>
                </c:pt>
                <c:pt idx="17">
                  <c:v>43983</c:v>
                </c:pt>
                <c:pt idx="18">
                  <c:v>44013</c:v>
                </c:pt>
                <c:pt idx="19">
                  <c:v>44044</c:v>
                </c:pt>
                <c:pt idx="20">
                  <c:v>44075</c:v>
                </c:pt>
                <c:pt idx="21">
                  <c:v>44105</c:v>
                </c:pt>
                <c:pt idx="22">
                  <c:v>44136</c:v>
                </c:pt>
                <c:pt idx="23">
                  <c:v>44166</c:v>
                </c:pt>
              </c:numCache>
            </c:numRef>
          </c:cat>
          <c:val>
            <c:numRef>
              <c:f>Sheet10!$B$967:$Y$967</c:f>
              <c:numCache>
                <c:formatCode>0.000</c:formatCode>
                <c:ptCount val="24"/>
                <c:pt idx="0">
                  <c:v>4.7362270270270272</c:v>
                </c:pt>
                <c:pt idx="1">
                  <c:v>4.5671405405405396</c:v>
                </c:pt>
                <c:pt idx="2">
                  <c:v>4.2407081081081088</c:v>
                </c:pt>
                <c:pt idx="3">
                  <c:v>2.9350891891891879</c:v>
                </c:pt>
                <c:pt idx="4">
                  <c:v>2.7820648648648652</c:v>
                </c:pt>
                <c:pt idx="5">
                  <c:v>2.7964243243243252</c:v>
                </c:pt>
                <c:pt idx="6">
                  <c:v>2.8191432432432442</c:v>
                </c:pt>
                <c:pt idx="7">
                  <c:v>2.8151675675675669</c:v>
                </c:pt>
                <c:pt idx="8">
                  <c:v>2.7962675675675679</c:v>
                </c:pt>
                <c:pt idx="9">
                  <c:v>2.8203378378378381</c:v>
                </c:pt>
                <c:pt idx="10">
                  <c:v>2.879864864864865</c:v>
                </c:pt>
                <c:pt idx="11">
                  <c:v>3.0259972972972968</c:v>
                </c:pt>
                <c:pt idx="12">
                  <c:v>3.1397972972972981</c:v>
                </c:pt>
                <c:pt idx="13">
                  <c:v>3.0789783783783791</c:v>
                </c:pt>
                <c:pt idx="14">
                  <c:v>2.881443243243242</c:v>
                </c:pt>
                <c:pt idx="15">
                  <c:v>2.4911189189189189</c:v>
                </c:pt>
                <c:pt idx="16">
                  <c:v>2.448437837837838</c:v>
                </c:pt>
                <c:pt idx="17">
                  <c:v>2.5062459459459459</c:v>
                </c:pt>
                <c:pt idx="18">
                  <c:v>2.5573216216216208</c:v>
                </c:pt>
                <c:pt idx="19">
                  <c:v>2.5616297297297299</c:v>
                </c:pt>
                <c:pt idx="20">
                  <c:v>2.5503756756756748</c:v>
                </c:pt>
                <c:pt idx="21">
                  <c:v>2.5630891891891889</c:v>
                </c:pt>
                <c:pt idx="22">
                  <c:v>2.649605405405405</c:v>
                </c:pt>
                <c:pt idx="23">
                  <c:v>2.8125648648648651</c:v>
                </c:pt>
              </c:numCache>
            </c:numRef>
          </c:val>
          <c:smooth val="0"/>
          <c:extLst>
            <c:ext xmlns:c16="http://schemas.microsoft.com/office/drawing/2014/chart" uri="{C3380CC4-5D6E-409C-BE32-E72D297353CC}">
              <c16:uniqueId val="{00000001-6028-4394-B0FD-75CEB964CD91}"/>
            </c:ext>
          </c:extLst>
        </c:ser>
        <c:ser>
          <c:idx val="2"/>
          <c:order val="2"/>
          <c:tx>
            <c:strRef>
              <c:f>Sheet10!$A$968</c:f>
              <c:strCache>
                <c:ptCount val="1"/>
                <c:pt idx="0">
                  <c:v>C3</c:v>
                </c:pt>
              </c:strCache>
            </c:strRef>
          </c:tx>
          <c:spPr>
            <a:solidFill>
              <a:schemeClr val="accent6"/>
            </a:solidFill>
            <a:ln>
              <a:noFill/>
            </a:ln>
            <a:effectLst/>
            <a:sp3d/>
          </c:spPr>
          <c:cat>
            <c:numRef>
              <c:f>Sheet10!$B$965:$Y$965</c:f>
              <c:numCache>
                <c:formatCode>mmm\-yy</c:formatCode>
                <c:ptCount val="24"/>
                <c:pt idx="0">
                  <c:v>43466</c:v>
                </c:pt>
                <c:pt idx="1">
                  <c:v>43497</c:v>
                </c:pt>
                <c:pt idx="2">
                  <c:v>43525</c:v>
                </c:pt>
                <c:pt idx="3">
                  <c:v>43556</c:v>
                </c:pt>
                <c:pt idx="4">
                  <c:v>43586</c:v>
                </c:pt>
                <c:pt idx="5">
                  <c:v>43617</c:v>
                </c:pt>
                <c:pt idx="6">
                  <c:v>43647</c:v>
                </c:pt>
                <c:pt idx="7">
                  <c:v>43678</c:v>
                </c:pt>
                <c:pt idx="8">
                  <c:v>43709</c:v>
                </c:pt>
                <c:pt idx="9">
                  <c:v>43739</c:v>
                </c:pt>
                <c:pt idx="10">
                  <c:v>43770</c:v>
                </c:pt>
                <c:pt idx="11">
                  <c:v>43800</c:v>
                </c:pt>
                <c:pt idx="12">
                  <c:v>43831</c:v>
                </c:pt>
                <c:pt idx="13">
                  <c:v>43862</c:v>
                </c:pt>
                <c:pt idx="14">
                  <c:v>43891</c:v>
                </c:pt>
                <c:pt idx="15">
                  <c:v>43922</c:v>
                </c:pt>
                <c:pt idx="16">
                  <c:v>43952</c:v>
                </c:pt>
                <c:pt idx="17">
                  <c:v>43983</c:v>
                </c:pt>
                <c:pt idx="18">
                  <c:v>44013</c:v>
                </c:pt>
                <c:pt idx="19">
                  <c:v>44044</c:v>
                </c:pt>
                <c:pt idx="20">
                  <c:v>44075</c:v>
                </c:pt>
                <c:pt idx="21">
                  <c:v>44105</c:v>
                </c:pt>
                <c:pt idx="22">
                  <c:v>44136</c:v>
                </c:pt>
                <c:pt idx="23">
                  <c:v>44166</c:v>
                </c:pt>
              </c:numCache>
            </c:numRef>
          </c:cat>
          <c:val>
            <c:numRef>
              <c:f>Sheet10!$B$968:$Y$968</c:f>
              <c:numCache>
                <c:formatCode>0.000</c:formatCode>
                <c:ptCount val="24"/>
                <c:pt idx="0">
                  <c:v>4.6978516853932568</c:v>
                </c:pt>
                <c:pt idx="1">
                  <c:v>4.5296876404494411</c:v>
                </c:pt>
                <c:pt idx="2">
                  <c:v>4.1984629213483133</c:v>
                </c:pt>
                <c:pt idx="3">
                  <c:v>2.910915730337079</c:v>
                </c:pt>
                <c:pt idx="4">
                  <c:v>2.7620213483146072</c:v>
                </c:pt>
                <c:pt idx="5">
                  <c:v>2.7760146067415739</c:v>
                </c:pt>
                <c:pt idx="6">
                  <c:v>2.8004449438202248</c:v>
                </c:pt>
                <c:pt idx="7">
                  <c:v>2.7972685393258421</c:v>
                </c:pt>
                <c:pt idx="8">
                  <c:v>2.7739033707865159</c:v>
                </c:pt>
                <c:pt idx="9">
                  <c:v>2.800296629213483</c:v>
                </c:pt>
                <c:pt idx="10">
                  <c:v>2.8405606741573028</c:v>
                </c:pt>
                <c:pt idx="11">
                  <c:v>2.9945022471910119</c:v>
                </c:pt>
                <c:pt idx="12">
                  <c:v>3.1170674157303382</c:v>
                </c:pt>
                <c:pt idx="13">
                  <c:v>3.057530337078652</c:v>
                </c:pt>
                <c:pt idx="14">
                  <c:v>2.8523516853932578</c:v>
                </c:pt>
                <c:pt idx="15">
                  <c:v>2.4708505617977519</c:v>
                </c:pt>
                <c:pt idx="16">
                  <c:v>2.426112359550562</c:v>
                </c:pt>
                <c:pt idx="17">
                  <c:v>2.4839820224719111</c:v>
                </c:pt>
                <c:pt idx="18">
                  <c:v>2.542942696629213</c:v>
                </c:pt>
                <c:pt idx="19">
                  <c:v>2.5458292134831448</c:v>
                </c:pt>
                <c:pt idx="20">
                  <c:v>2.5258044943820228</c:v>
                </c:pt>
                <c:pt idx="21">
                  <c:v>2.5394584269662932</c:v>
                </c:pt>
                <c:pt idx="22">
                  <c:v>2.6140651685393261</c:v>
                </c:pt>
                <c:pt idx="23">
                  <c:v>2.7898404494382021</c:v>
                </c:pt>
              </c:numCache>
            </c:numRef>
          </c:val>
          <c:smooth val="0"/>
          <c:extLst>
            <c:ext xmlns:c16="http://schemas.microsoft.com/office/drawing/2014/chart" uri="{C3380CC4-5D6E-409C-BE32-E72D297353CC}">
              <c16:uniqueId val="{00000002-6028-4394-B0FD-75CEB964CD91}"/>
            </c:ext>
          </c:extLst>
        </c:ser>
        <c:ser>
          <c:idx val="3"/>
          <c:order val="3"/>
          <c:tx>
            <c:strRef>
              <c:f>Sheet10!$A$969</c:f>
              <c:strCache>
                <c:ptCount val="1"/>
                <c:pt idx="0">
                  <c:v>C4</c:v>
                </c:pt>
              </c:strCache>
            </c:strRef>
          </c:tx>
          <c:spPr>
            <a:solidFill>
              <a:schemeClr val="accent2">
                <a:lumMod val="60000"/>
              </a:schemeClr>
            </a:solidFill>
            <a:ln>
              <a:noFill/>
            </a:ln>
            <a:effectLst/>
            <a:sp3d/>
          </c:spPr>
          <c:cat>
            <c:numRef>
              <c:f>Sheet10!$B$965:$Y$965</c:f>
              <c:numCache>
                <c:formatCode>mmm\-yy</c:formatCode>
                <c:ptCount val="24"/>
                <c:pt idx="0">
                  <c:v>43466</c:v>
                </c:pt>
                <c:pt idx="1">
                  <c:v>43497</c:v>
                </c:pt>
                <c:pt idx="2">
                  <c:v>43525</c:v>
                </c:pt>
                <c:pt idx="3">
                  <c:v>43556</c:v>
                </c:pt>
                <c:pt idx="4">
                  <c:v>43586</c:v>
                </c:pt>
                <c:pt idx="5">
                  <c:v>43617</c:v>
                </c:pt>
                <c:pt idx="6">
                  <c:v>43647</c:v>
                </c:pt>
                <c:pt idx="7">
                  <c:v>43678</c:v>
                </c:pt>
                <c:pt idx="8">
                  <c:v>43709</c:v>
                </c:pt>
                <c:pt idx="9">
                  <c:v>43739</c:v>
                </c:pt>
                <c:pt idx="10">
                  <c:v>43770</c:v>
                </c:pt>
                <c:pt idx="11">
                  <c:v>43800</c:v>
                </c:pt>
                <c:pt idx="12">
                  <c:v>43831</c:v>
                </c:pt>
                <c:pt idx="13">
                  <c:v>43862</c:v>
                </c:pt>
                <c:pt idx="14">
                  <c:v>43891</c:v>
                </c:pt>
                <c:pt idx="15">
                  <c:v>43922</c:v>
                </c:pt>
                <c:pt idx="16">
                  <c:v>43952</c:v>
                </c:pt>
                <c:pt idx="17">
                  <c:v>43983</c:v>
                </c:pt>
                <c:pt idx="18">
                  <c:v>44013</c:v>
                </c:pt>
                <c:pt idx="19">
                  <c:v>44044</c:v>
                </c:pt>
                <c:pt idx="20">
                  <c:v>44075</c:v>
                </c:pt>
                <c:pt idx="21">
                  <c:v>44105</c:v>
                </c:pt>
                <c:pt idx="22">
                  <c:v>44136</c:v>
                </c:pt>
                <c:pt idx="23">
                  <c:v>44166</c:v>
                </c:pt>
              </c:numCache>
            </c:numRef>
          </c:cat>
          <c:val>
            <c:numRef>
              <c:f>Sheet10!$B$969:$Y$969</c:f>
              <c:numCache>
                <c:formatCode>0.000</c:formatCode>
                <c:ptCount val="24"/>
                <c:pt idx="0">
                  <c:v>5.0659124999999996</c:v>
                </c:pt>
                <c:pt idx="1">
                  <c:v>4.8917000000000002</c:v>
                </c:pt>
                <c:pt idx="2">
                  <c:v>4.6402374999999996</c:v>
                </c:pt>
                <c:pt idx="3">
                  <c:v>2.9620000000000002</c:v>
                </c:pt>
                <c:pt idx="4">
                  <c:v>2.7640875</c:v>
                </c:pt>
                <c:pt idx="5">
                  <c:v>2.777425</c:v>
                </c:pt>
                <c:pt idx="6">
                  <c:v>2.7969750000000002</c:v>
                </c:pt>
                <c:pt idx="7">
                  <c:v>2.790262499999999</c:v>
                </c:pt>
                <c:pt idx="8">
                  <c:v>2.76505</c:v>
                </c:pt>
                <c:pt idx="9">
                  <c:v>2.7896000000000001</c:v>
                </c:pt>
                <c:pt idx="10">
                  <c:v>2.83135</c:v>
                </c:pt>
                <c:pt idx="11">
                  <c:v>2.9980875</c:v>
                </c:pt>
                <c:pt idx="12">
                  <c:v>3.1176374999999998</c:v>
                </c:pt>
                <c:pt idx="13">
                  <c:v>3.0634625</c:v>
                </c:pt>
                <c:pt idx="14">
                  <c:v>2.8668125</c:v>
                </c:pt>
                <c:pt idx="15">
                  <c:v>2.4573624999999999</c:v>
                </c:pt>
                <c:pt idx="16">
                  <c:v>2.4114874999999998</c:v>
                </c:pt>
                <c:pt idx="17">
                  <c:v>2.4721375000000001</c:v>
                </c:pt>
                <c:pt idx="18">
                  <c:v>2.5339874999999998</c:v>
                </c:pt>
                <c:pt idx="19">
                  <c:v>2.53775</c:v>
                </c:pt>
                <c:pt idx="20">
                  <c:v>2.5176625000000001</c:v>
                </c:pt>
                <c:pt idx="21">
                  <c:v>2.5323375000000001</c:v>
                </c:pt>
                <c:pt idx="22">
                  <c:v>2.61145</c:v>
                </c:pt>
                <c:pt idx="23">
                  <c:v>2.7864374999999999</c:v>
                </c:pt>
              </c:numCache>
            </c:numRef>
          </c:val>
          <c:smooth val="0"/>
          <c:extLst>
            <c:ext xmlns:c16="http://schemas.microsoft.com/office/drawing/2014/chart" uri="{C3380CC4-5D6E-409C-BE32-E72D297353CC}">
              <c16:uniqueId val="{00000003-6028-4394-B0FD-75CEB964CD91}"/>
            </c:ext>
          </c:extLst>
        </c:ser>
        <c:ser>
          <c:idx val="4"/>
          <c:order val="4"/>
          <c:tx>
            <c:strRef>
              <c:f>Sheet10!$A$970</c:f>
              <c:strCache>
                <c:ptCount val="1"/>
                <c:pt idx="0">
                  <c:v>C5</c:v>
                </c:pt>
              </c:strCache>
            </c:strRef>
          </c:tx>
          <c:spPr>
            <a:solidFill>
              <a:schemeClr val="accent4">
                <a:lumMod val="60000"/>
              </a:schemeClr>
            </a:solidFill>
            <a:ln>
              <a:noFill/>
            </a:ln>
            <a:effectLst/>
            <a:sp3d/>
          </c:spPr>
          <c:cat>
            <c:numRef>
              <c:f>Sheet10!$B$965:$Y$965</c:f>
              <c:numCache>
                <c:formatCode>mmm\-yy</c:formatCode>
                <c:ptCount val="24"/>
                <c:pt idx="0">
                  <c:v>43466</c:v>
                </c:pt>
                <c:pt idx="1">
                  <c:v>43497</c:v>
                </c:pt>
                <c:pt idx="2">
                  <c:v>43525</c:v>
                </c:pt>
                <c:pt idx="3">
                  <c:v>43556</c:v>
                </c:pt>
                <c:pt idx="4">
                  <c:v>43586</c:v>
                </c:pt>
                <c:pt idx="5">
                  <c:v>43617</c:v>
                </c:pt>
                <c:pt idx="6">
                  <c:v>43647</c:v>
                </c:pt>
                <c:pt idx="7">
                  <c:v>43678</c:v>
                </c:pt>
                <c:pt idx="8">
                  <c:v>43709</c:v>
                </c:pt>
                <c:pt idx="9">
                  <c:v>43739</c:v>
                </c:pt>
                <c:pt idx="10">
                  <c:v>43770</c:v>
                </c:pt>
                <c:pt idx="11">
                  <c:v>43800</c:v>
                </c:pt>
                <c:pt idx="12">
                  <c:v>43831</c:v>
                </c:pt>
                <c:pt idx="13">
                  <c:v>43862</c:v>
                </c:pt>
                <c:pt idx="14">
                  <c:v>43891</c:v>
                </c:pt>
                <c:pt idx="15">
                  <c:v>43922</c:v>
                </c:pt>
                <c:pt idx="16">
                  <c:v>43952</c:v>
                </c:pt>
                <c:pt idx="17">
                  <c:v>43983</c:v>
                </c:pt>
                <c:pt idx="18">
                  <c:v>44013</c:v>
                </c:pt>
                <c:pt idx="19">
                  <c:v>44044</c:v>
                </c:pt>
                <c:pt idx="20">
                  <c:v>44075</c:v>
                </c:pt>
                <c:pt idx="21">
                  <c:v>44105</c:v>
                </c:pt>
                <c:pt idx="22">
                  <c:v>44136</c:v>
                </c:pt>
                <c:pt idx="23">
                  <c:v>44166</c:v>
                </c:pt>
              </c:numCache>
            </c:numRef>
          </c:cat>
          <c:val>
            <c:numRef>
              <c:f>Sheet10!$B$970:$Y$970</c:f>
              <c:numCache>
                <c:formatCode>0.000</c:formatCode>
                <c:ptCount val="24"/>
                <c:pt idx="0">
                  <c:v>4.6590321678321676</c:v>
                </c:pt>
                <c:pt idx="1">
                  <c:v>4.4943531468531468</c:v>
                </c:pt>
                <c:pt idx="2">
                  <c:v>4.1702818181818166</c:v>
                </c:pt>
                <c:pt idx="3">
                  <c:v>2.9104384615384622</c:v>
                </c:pt>
                <c:pt idx="4">
                  <c:v>2.762937762237764</c:v>
                </c:pt>
                <c:pt idx="5">
                  <c:v>2.778155244755244</c:v>
                </c:pt>
                <c:pt idx="6">
                  <c:v>2.8017195804195811</c:v>
                </c:pt>
                <c:pt idx="7">
                  <c:v>2.7995020979020988</c:v>
                </c:pt>
                <c:pt idx="8">
                  <c:v>2.7785006993007002</c:v>
                </c:pt>
                <c:pt idx="9">
                  <c:v>2.804345454545456</c:v>
                </c:pt>
                <c:pt idx="10">
                  <c:v>2.8349657342657348</c:v>
                </c:pt>
                <c:pt idx="11">
                  <c:v>2.9910356643356639</c:v>
                </c:pt>
                <c:pt idx="12">
                  <c:v>3.1153552447552459</c:v>
                </c:pt>
                <c:pt idx="13">
                  <c:v>3.0575832167832182</c:v>
                </c:pt>
                <c:pt idx="14">
                  <c:v>2.850732167832168</c:v>
                </c:pt>
                <c:pt idx="15">
                  <c:v>2.485153846153846</c:v>
                </c:pt>
                <c:pt idx="16">
                  <c:v>2.4419447552447551</c:v>
                </c:pt>
                <c:pt idx="17">
                  <c:v>2.4998678321678311</c:v>
                </c:pt>
                <c:pt idx="18">
                  <c:v>2.5580153846153841</c:v>
                </c:pt>
                <c:pt idx="19">
                  <c:v>2.5612195804195812</c:v>
                </c:pt>
                <c:pt idx="20">
                  <c:v>2.5425356643356629</c:v>
                </c:pt>
                <c:pt idx="21">
                  <c:v>2.556183916083917</c:v>
                </c:pt>
                <c:pt idx="22">
                  <c:v>2.6184811188811179</c:v>
                </c:pt>
                <c:pt idx="23">
                  <c:v>2.7924832167832161</c:v>
                </c:pt>
              </c:numCache>
            </c:numRef>
          </c:val>
          <c:smooth val="0"/>
          <c:extLst>
            <c:ext xmlns:c16="http://schemas.microsoft.com/office/drawing/2014/chart" uri="{C3380CC4-5D6E-409C-BE32-E72D297353CC}">
              <c16:uniqueId val="{00000004-6028-4394-B0FD-75CEB964CD91}"/>
            </c:ext>
          </c:extLst>
        </c:ser>
        <c:ser>
          <c:idx val="5"/>
          <c:order val="5"/>
          <c:tx>
            <c:strRef>
              <c:f>Sheet10!$A$971</c:f>
              <c:strCache>
                <c:ptCount val="1"/>
                <c:pt idx="0">
                  <c:v>C6</c:v>
                </c:pt>
              </c:strCache>
            </c:strRef>
          </c:tx>
          <c:spPr>
            <a:solidFill>
              <a:schemeClr val="accent6">
                <a:lumMod val="60000"/>
              </a:schemeClr>
            </a:solidFill>
            <a:ln>
              <a:noFill/>
            </a:ln>
            <a:effectLst/>
            <a:sp3d/>
          </c:spPr>
          <c:cat>
            <c:numRef>
              <c:f>Sheet10!$B$965:$Y$965</c:f>
              <c:numCache>
                <c:formatCode>mmm\-yy</c:formatCode>
                <c:ptCount val="24"/>
                <c:pt idx="0">
                  <c:v>43466</c:v>
                </c:pt>
                <c:pt idx="1">
                  <c:v>43497</c:v>
                </c:pt>
                <c:pt idx="2">
                  <c:v>43525</c:v>
                </c:pt>
                <c:pt idx="3">
                  <c:v>43556</c:v>
                </c:pt>
                <c:pt idx="4">
                  <c:v>43586</c:v>
                </c:pt>
                <c:pt idx="5">
                  <c:v>43617</c:v>
                </c:pt>
                <c:pt idx="6">
                  <c:v>43647</c:v>
                </c:pt>
                <c:pt idx="7">
                  <c:v>43678</c:v>
                </c:pt>
                <c:pt idx="8">
                  <c:v>43709</c:v>
                </c:pt>
                <c:pt idx="9">
                  <c:v>43739</c:v>
                </c:pt>
                <c:pt idx="10">
                  <c:v>43770</c:v>
                </c:pt>
                <c:pt idx="11">
                  <c:v>43800</c:v>
                </c:pt>
                <c:pt idx="12">
                  <c:v>43831</c:v>
                </c:pt>
                <c:pt idx="13">
                  <c:v>43862</c:v>
                </c:pt>
                <c:pt idx="14">
                  <c:v>43891</c:v>
                </c:pt>
                <c:pt idx="15">
                  <c:v>43922</c:v>
                </c:pt>
                <c:pt idx="16">
                  <c:v>43952</c:v>
                </c:pt>
                <c:pt idx="17">
                  <c:v>43983</c:v>
                </c:pt>
                <c:pt idx="18">
                  <c:v>44013</c:v>
                </c:pt>
                <c:pt idx="19">
                  <c:v>44044</c:v>
                </c:pt>
                <c:pt idx="20">
                  <c:v>44075</c:v>
                </c:pt>
                <c:pt idx="21">
                  <c:v>44105</c:v>
                </c:pt>
                <c:pt idx="22">
                  <c:v>44136</c:v>
                </c:pt>
                <c:pt idx="23">
                  <c:v>44166</c:v>
                </c:pt>
              </c:numCache>
            </c:numRef>
          </c:cat>
          <c:val>
            <c:numRef>
              <c:f>Sheet10!$B$971:$Y$971</c:f>
              <c:numCache>
                <c:formatCode>0.000</c:formatCode>
                <c:ptCount val="24"/>
                <c:pt idx="0">
                  <c:v>4.6456897959183667</c:v>
                </c:pt>
                <c:pt idx="1">
                  <c:v>4.4814517006802754</c:v>
                </c:pt>
                <c:pt idx="2">
                  <c:v>4.1557578231292522</c:v>
                </c:pt>
                <c:pt idx="3">
                  <c:v>2.898609863945576</c:v>
                </c:pt>
                <c:pt idx="4">
                  <c:v>2.7499557823129228</c:v>
                </c:pt>
                <c:pt idx="5">
                  <c:v>2.7649482993197272</c:v>
                </c:pt>
                <c:pt idx="6">
                  <c:v>2.789451020408162</c:v>
                </c:pt>
                <c:pt idx="7">
                  <c:v>2.7864877551020419</c:v>
                </c:pt>
                <c:pt idx="8">
                  <c:v>2.7649914965986402</c:v>
                </c:pt>
                <c:pt idx="9">
                  <c:v>2.7912234693877558</c:v>
                </c:pt>
                <c:pt idx="10">
                  <c:v>2.8265387755101998</c:v>
                </c:pt>
                <c:pt idx="11">
                  <c:v>2.983730952380951</c:v>
                </c:pt>
                <c:pt idx="12">
                  <c:v>3.1076282312925181</c:v>
                </c:pt>
                <c:pt idx="13">
                  <c:v>3.0496102040816329</c:v>
                </c:pt>
                <c:pt idx="14">
                  <c:v>2.8449000000000022</c:v>
                </c:pt>
                <c:pt idx="15">
                  <c:v>2.4739948979591859</c:v>
                </c:pt>
                <c:pt idx="16">
                  <c:v>2.4289710884353779</c:v>
                </c:pt>
                <c:pt idx="17">
                  <c:v>2.4870095238095269</c:v>
                </c:pt>
                <c:pt idx="18">
                  <c:v>2.5458462585034018</c:v>
                </c:pt>
                <c:pt idx="19">
                  <c:v>2.548832653061226</c:v>
                </c:pt>
                <c:pt idx="20">
                  <c:v>2.5292183673469362</c:v>
                </c:pt>
                <c:pt idx="21">
                  <c:v>2.5431622448979572</c:v>
                </c:pt>
                <c:pt idx="22">
                  <c:v>2.61044931972789</c:v>
                </c:pt>
                <c:pt idx="23">
                  <c:v>2.785186054421771</c:v>
                </c:pt>
              </c:numCache>
            </c:numRef>
          </c:val>
          <c:smooth val="0"/>
          <c:extLst>
            <c:ext xmlns:c16="http://schemas.microsoft.com/office/drawing/2014/chart" uri="{C3380CC4-5D6E-409C-BE32-E72D297353CC}">
              <c16:uniqueId val="{00000005-6028-4394-B0FD-75CEB964CD91}"/>
            </c:ext>
          </c:extLst>
        </c:ser>
        <c:ser>
          <c:idx val="6"/>
          <c:order val="6"/>
          <c:tx>
            <c:strRef>
              <c:f>Sheet10!$A$972</c:f>
              <c:strCache>
                <c:ptCount val="1"/>
                <c:pt idx="0">
                  <c:v>C7</c:v>
                </c:pt>
              </c:strCache>
            </c:strRef>
          </c:tx>
          <c:spPr>
            <a:solidFill>
              <a:schemeClr val="accent2">
                <a:lumMod val="80000"/>
                <a:lumOff val="20000"/>
              </a:schemeClr>
            </a:solidFill>
            <a:ln>
              <a:noFill/>
            </a:ln>
            <a:effectLst/>
            <a:sp3d/>
          </c:spPr>
          <c:cat>
            <c:numRef>
              <c:f>Sheet10!$B$965:$Y$965</c:f>
              <c:numCache>
                <c:formatCode>mmm\-yy</c:formatCode>
                <c:ptCount val="24"/>
                <c:pt idx="0">
                  <c:v>43466</c:v>
                </c:pt>
                <c:pt idx="1">
                  <c:v>43497</c:v>
                </c:pt>
                <c:pt idx="2">
                  <c:v>43525</c:v>
                </c:pt>
                <c:pt idx="3">
                  <c:v>43556</c:v>
                </c:pt>
                <c:pt idx="4">
                  <c:v>43586</c:v>
                </c:pt>
                <c:pt idx="5">
                  <c:v>43617</c:v>
                </c:pt>
                <c:pt idx="6">
                  <c:v>43647</c:v>
                </c:pt>
                <c:pt idx="7">
                  <c:v>43678</c:v>
                </c:pt>
                <c:pt idx="8">
                  <c:v>43709</c:v>
                </c:pt>
                <c:pt idx="9">
                  <c:v>43739</c:v>
                </c:pt>
                <c:pt idx="10">
                  <c:v>43770</c:v>
                </c:pt>
                <c:pt idx="11">
                  <c:v>43800</c:v>
                </c:pt>
                <c:pt idx="12">
                  <c:v>43831</c:v>
                </c:pt>
                <c:pt idx="13">
                  <c:v>43862</c:v>
                </c:pt>
                <c:pt idx="14">
                  <c:v>43891</c:v>
                </c:pt>
                <c:pt idx="15">
                  <c:v>43922</c:v>
                </c:pt>
                <c:pt idx="16">
                  <c:v>43952</c:v>
                </c:pt>
                <c:pt idx="17">
                  <c:v>43983</c:v>
                </c:pt>
                <c:pt idx="18">
                  <c:v>44013</c:v>
                </c:pt>
                <c:pt idx="19">
                  <c:v>44044</c:v>
                </c:pt>
                <c:pt idx="20">
                  <c:v>44075</c:v>
                </c:pt>
                <c:pt idx="21">
                  <c:v>44105</c:v>
                </c:pt>
                <c:pt idx="22">
                  <c:v>44136</c:v>
                </c:pt>
                <c:pt idx="23">
                  <c:v>44166</c:v>
                </c:pt>
              </c:numCache>
            </c:numRef>
          </c:cat>
          <c:val>
            <c:numRef>
              <c:f>Sheet10!$B$972:$Y$972</c:f>
              <c:numCache>
                <c:formatCode>0.000</c:formatCode>
                <c:ptCount val="24"/>
                <c:pt idx="0">
                  <c:v>4.6005690909090902</c:v>
                </c:pt>
                <c:pt idx="1">
                  <c:v>4.4401590909090896</c:v>
                </c:pt>
                <c:pt idx="2">
                  <c:v>4.1133436363636351</c:v>
                </c:pt>
                <c:pt idx="3">
                  <c:v>2.8744818181818181</c:v>
                </c:pt>
                <c:pt idx="4">
                  <c:v>2.7277536363636359</c:v>
                </c:pt>
                <c:pt idx="5">
                  <c:v>2.7429427272727271</c:v>
                </c:pt>
                <c:pt idx="6">
                  <c:v>2.7687663636363631</c:v>
                </c:pt>
                <c:pt idx="7">
                  <c:v>2.7657963636363641</c:v>
                </c:pt>
                <c:pt idx="8">
                  <c:v>2.743936363636363</c:v>
                </c:pt>
                <c:pt idx="9">
                  <c:v>2.770847272727273</c:v>
                </c:pt>
                <c:pt idx="10">
                  <c:v>2.7989909090909091</c:v>
                </c:pt>
                <c:pt idx="11">
                  <c:v>2.9640336363636348</c:v>
                </c:pt>
                <c:pt idx="12">
                  <c:v>3.0920545454545461</c:v>
                </c:pt>
                <c:pt idx="13">
                  <c:v>3.035060909090908</c:v>
                </c:pt>
                <c:pt idx="14">
                  <c:v>2.8247063636363641</c:v>
                </c:pt>
                <c:pt idx="15">
                  <c:v>2.4615545454545451</c:v>
                </c:pt>
                <c:pt idx="16">
                  <c:v>2.4175590909090912</c:v>
                </c:pt>
                <c:pt idx="17">
                  <c:v>2.4755545454545449</c:v>
                </c:pt>
                <c:pt idx="18">
                  <c:v>2.5348427272727272</c:v>
                </c:pt>
                <c:pt idx="19">
                  <c:v>2.5377963636363652</c:v>
                </c:pt>
                <c:pt idx="20">
                  <c:v>2.517476363636364</c:v>
                </c:pt>
                <c:pt idx="21">
                  <c:v>2.5316554545454539</c:v>
                </c:pt>
                <c:pt idx="22">
                  <c:v>2.5911590909090911</c:v>
                </c:pt>
                <c:pt idx="23">
                  <c:v>2.7728409090909079</c:v>
                </c:pt>
              </c:numCache>
            </c:numRef>
          </c:val>
          <c:smooth val="0"/>
          <c:extLst>
            <c:ext xmlns:c16="http://schemas.microsoft.com/office/drawing/2014/chart" uri="{C3380CC4-5D6E-409C-BE32-E72D297353CC}">
              <c16:uniqueId val="{00000006-6028-4394-B0FD-75CEB964CD91}"/>
            </c:ext>
          </c:extLst>
        </c:ser>
        <c:ser>
          <c:idx val="7"/>
          <c:order val="7"/>
          <c:tx>
            <c:strRef>
              <c:f>Sheet10!$A$973</c:f>
              <c:strCache>
                <c:ptCount val="1"/>
                <c:pt idx="0">
                  <c:v>C8</c:v>
                </c:pt>
              </c:strCache>
            </c:strRef>
          </c:tx>
          <c:spPr>
            <a:solidFill>
              <a:schemeClr val="accent4">
                <a:lumMod val="80000"/>
                <a:lumOff val="20000"/>
              </a:schemeClr>
            </a:solidFill>
            <a:ln>
              <a:noFill/>
            </a:ln>
            <a:effectLst/>
            <a:sp3d/>
          </c:spPr>
          <c:cat>
            <c:numRef>
              <c:f>Sheet10!$B$965:$Y$965</c:f>
              <c:numCache>
                <c:formatCode>mmm\-yy</c:formatCode>
                <c:ptCount val="24"/>
                <c:pt idx="0">
                  <c:v>43466</c:v>
                </c:pt>
                <c:pt idx="1">
                  <c:v>43497</c:v>
                </c:pt>
                <c:pt idx="2">
                  <c:v>43525</c:v>
                </c:pt>
                <c:pt idx="3">
                  <c:v>43556</c:v>
                </c:pt>
                <c:pt idx="4">
                  <c:v>43586</c:v>
                </c:pt>
                <c:pt idx="5">
                  <c:v>43617</c:v>
                </c:pt>
                <c:pt idx="6">
                  <c:v>43647</c:v>
                </c:pt>
                <c:pt idx="7">
                  <c:v>43678</c:v>
                </c:pt>
                <c:pt idx="8">
                  <c:v>43709</c:v>
                </c:pt>
                <c:pt idx="9">
                  <c:v>43739</c:v>
                </c:pt>
                <c:pt idx="10">
                  <c:v>43770</c:v>
                </c:pt>
                <c:pt idx="11">
                  <c:v>43800</c:v>
                </c:pt>
                <c:pt idx="12">
                  <c:v>43831</c:v>
                </c:pt>
                <c:pt idx="13">
                  <c:v>43862</c:v>
                </c:pt>
                <c:pt idx="14">
                  <c:v>43891</c:v>
                </c:pt>
                <c:pt idx="15">
                  <c:v>43922</c:v>
                </c:pt>
                <c:pt idx="16">
                  <c:v>43952</c:v>
                </c:pt>
                <c:pt idx="17">
                  <c:v>43983</c:v>
                </c:pt>
                <c:pt idx="18">
                  <c:v>44013</c:v>
                </c:pt>
                <c:pt idx="19">
                  <c:v>44044</c:v>
                </c:pt>
                <c:pt idx="20">
                  <c:v>44075</c:v>
                </c:pt>
                <c:pt idx="21">
                  <c:v>44105</c:v>
                </c:pt>
                <c:pt idx="22">
                  <c:v>44136</c:v>
                </c:pt>
                <c:pt idx="23">
                  <c:v>44166</c:v>
                </c:pt>
              </c:numCache>
            </c:numRef>
          </c:cat>
          <c:val>
            <c:numRef>
              <c:f>Sheet10!$B$973:$Y$973</c:f>
              <c:numCache>
                <c:formatCode>0.000</c:formatCode>
                <c:ptCount val="24"/>
                <c:pt idx="0">
                  <c:v>4.5910317073170734</c:v>
                </c:pt>
                <c:pt idx="1">
                  <c:v>4.430380487804876</c:v>
                </c:pt>
                <c:pt idx="2">
                  <c:v>4.0991292682926854</c:v>
                </c:pt>
                <c:pt idx="3">
                  <c:v>2.8483975609756098</c:v>
                </c:pt>
                <c:pt idx="4">
                  <c:v>2.7029463414634152</c:v>
                </c:pt>
                <c:pt idx="5">
                  <c:v>2.71780243902439</c:v>
                </c:pt>
                <c:pt idx="6">
                  <c:v>2.7450439024390261</c:v>
                </c:pt>
                <c:pt idx="7">
                  <c:v>2.7415048780487812</c:v>
                </c:pt>
                <c:pt idx="8">
                  <c:v>2.7153926829268289</c:v>
                </c:pt>
                <c:pt idx="9">
                  <c:v>2.744802439024391</c:v>
                </c:pt>
                <c:pt idx="10">
                  <c:v>2.791263414634146</c:v>
                </c:pt>
                <c:pt idx="11">
                  <c:v>2.9527292682926829</c:v>
                </c:pt>
                <c:pt idx="12">
                  <c:v>3.07999512195122</c:v>
                </c:pt>
                <c:pt idx="13">
                  <c:v>3.023004878048781</c:v>
                </c:pt>
                <c:pt idx="14">
                  <c:v>2.8140024390243901</c:v>
                </c:pt>
                <c:pt idx="15">
                  <c:v>2.4386975609756112</c:v>
                </c:pt>
                <c:pt idx="16">
                  <c:v>2.3938439024390248</c:v>
                </c:pt>
                <c:pt idx="17">
                  <c:v>2.452390243902439</c:v>
                </c:pt>
                <c:pt idx="18">
                  <c:v>2.51349024390244</c:v>
                </c:pt>
                <c:pt idx="19">
                  <c:v>2.5159585365853658</c:v>
                </c:pt>
                <c:pt idx="20">
                  <c:v>2.4934390243902431</c:v>
                </c:pt>
                <c:pt idx="21">
                  <c:v>2.508131707317073</c:v>
                </c:pt>
                <c:pt idx="22">
                  <c:v>2.581502439024391</c:v>
                </c:pt>
                <c:pt idx="23">
                  <c:v>2.7617658536585359</c:v>
                </c:pt>
              </c:numCache>
            </c:numRef>
          </c:val>
          <c:smooth val="0"/>
          <c:extLst>
            <c:ext xmlns:c16="http://schemas.microsoft.com/office/drawing/2014/chart" uri="{C3380CC4-5D6E-409C-BE32-E72D297353CC}">
              <c16:uniqueId val="{00000007-6028-4394-B0FD-75CEB964CD91}"/>
            </c:ext>
          </c:extLst>
        </c:ser>
        <c:ser>
          <c:idx val="8"/>
          <c:order val="8"/>
          <c:tx>
            <c:strRef>
              <c:f>Sheet10!$A$974</c:f>
              <c:strCache>
                <c:ptCount val="1"/>
                <c:pt idx="0">
                  <c:v>C9</c:v>
                </c:pt>
              </c:strCache>
            </c:strRef>
          </c:tx>
          <c:spPr>
            <a:solidFill>
              <a:schemeClr val="accent6">
                <a:lumMod val="80000"/>
                <a:lumOff val="20000"/>
              </a:schemeClr>
            </a:solidFill>
            <a:ln>
              <a:noFill/>
            </a:ln>
            <a:effectLst/>
            <a:sp3d/>
          </c:spPr>
          <c:cat>
            <c:numRef>
              <c:f>Sheet10!$B$965:$Y$965</c:f>
              <c:numCache>
                <c:formatCode>mmm\-yy</c:formatCode>
                <c:ptCount val="24"/>
                <c:pt idx="0">
                  <c:v>43466</c:v>
                </c:pt>
                <c:pt idx="1">
                  <c:v>43497</c:v>
                </c:pt>
                <c:pt idx="2">
                  <c:v>43525</c:v>
                </c:pt>
                <c:pt idx="3">
                  <c:v>43556</c:v>
                </c:pt>
                <c:pt idx="4">
                  <c:v>43586</c:v>
                </c:pt>
                <c:pt idx="5">
                  <c:v>43617</c:v>
                </c:pt>
                <c:pt idx="6">
                  <c:v>43647</c:v>
                </c:pt>
                <c:pt idx="7">
                  <c:v>43678</c:v>
                </c:pt>
                <c:pt idx="8">
                  <c:v>43709</c:v>
                </c:pt>
                <c:pt idx="9">
                  <c:v>43739</c:v>
                </c:pt>
                <c:pt idx="10">
                  <c:v>43770</c:v>
                </c:pt>
                <c:pt idx="11">
                  <c:v>43800</c:v>
                </c:pt>
                <c:pt idx="12">
                  <c:v>43831</c:v>
                </c:pt>
                <c:pt idx="13">
                  <c:v>43862</c:v>
                </c:pt>
                <c:pt idx="14">
                  <c:v>43891</c:v>
                </c:pt>
                <c:pt idx="15">
                  <c:v>43922</c:v>
                </c:pt>
                <c:pt idx="16">
                  <c:v>43952</c:v>
                </c:pt>
                <c:pt idx="17">
                  <c:v>43983</c:v>
                </c:pt>
                <c:pt idx="18">
                  <c:v>44013</c:v>
                </c:pt>
                <c:pt idx="19">
                  <c:v>44044</c:v>
                </c:pt>
                <c:pt idx="20">
                  <c:v>44075</c:v>
                </c:pt>
                <c:pt idx="21">
                  <c:v>44105</c:v>
                </c:pt>
                <c:pt idx="22">
                  <c:v>44136</c:v>
                </c:pt>
                <c:pt idx="23">
                  <c:v>44166</c:v>
                </c:pt>
              </c:numCache>
            </c:numRef>
          </c:cat>
          <c:val>
            <c:numRef>
              <c:f>Sheet10!$B$974:$Y$974</c:f>
              <c:numCache>
                <c:formatCode>0.000</c:formatCode>
                <c:ptCount val="24"/>
                <c:pt idx="0">
                  <c:v>4.6436932773109234</c:v>
                </c:pt>
                <c:pt idx="1">
                  <c:v>4.4795584033613416</c:v>
                </c:pt>
                <c:pt idx="2">
                  <c:v>4.1511247899159667</c:v>
                </c:pt>
                <c:pt idx="3">
                  <c:v>2.8860008403361319</c:v>
                </c:pt>
                <c:pt idx="4">
                  <c:v>2.7367285714285701</c:v>
                </c:pt>
                <c:pt idx="5">
                  <c:v>2.7517546218487401</c:v>
                </c:pt>
                <c:pt idx="6">
                  <c:v>2.77664663865546</c:v>
                </c:pt>
                <c:pt idx="7">
                  <c:v>2.7736827731092459</c:v>
                </c:pt>
                <c:pt idx="8">
                  <c:v>2.7520281512605029</c:v>
                </c:pt>
                <c:pt idx="9">
                  <c:v>2.7776499999999991</c:v>
                </c:pt>
                <c:pt idx="10">
                  <c:v>2.8177638655462198</c:v>
                </c:pt>
                <c:pt idx="11">
                  <c:v>2.9762890756302509</c:v>
                </c:pt>
                <c:pt idx="12">
                  <c:v>3.1006273109243718</c:v>
                </c:pt>
                <c:pt idx="13">
                  <c:v>3.0425756302521001</c:v>
                </c:pt>
                <c:pt idx="14">
                  <c:v>2.8367911764705869</c:v>
                </c:pt>
                <c:pt idx="15">
                  <c:v>2.4620382352941159</c:v>
                </c:pt>
                <c:pt idx="16">
                  <c:v>2.4174768907563009</c:v>
                </c:pt>
                <c:pt idx="17">
                  <c:v>2.4754844537815131</c:v>
                </c:pt>
                <c:pt idx="18">
                  <c:v>2.5349563025210098</c:v>
                </c:pt>
                <c:pt idx="19">
                  <c:v>2.5377588235294111</c:v>
                </c:pt>
                <c:pt idx="20">
                  <c:v>2.5170966386554618</c:v>
                </c:pt>
                <c:pt idx="21">
                  <c:v>2.5311991596638639</c:v>
                </c:pt>
                <c:pt idx="22">
                  <c:v>2.60246218487395</c:v>
                </c:pt>
                <c:pt idx="23">
                  <c:v>2.778233193277313</c:v>
                </c:pt>
              </c:numCache>
            </c:numRef>
          </c:val>
          <c:smooth val="0"/>
          <c:extLst>
            <c:ext xmlns:c16="http://schemas.microsoft.com/office/drawing/2014/chart" uri="{C3380CC4-5D6E-409C-BE32-E72D297353CC}">
              <c16:uniqueId val="{00000008-6028-4394-B0FD-75CEB964CD91}"/>
            </c:ext>
          </c:extLst>
        </c:ser>
        <c:dLbls>
          <c:showLegendKey val="0"/>
          <c:showVal val="0"/>
          <c:showCatName val="0"/>
          <c:showSerName val="0"/>
          <c:showPercent val="0"/>
          <c:showBubbleSize val="0"/>
        </c:dLbls>
        <c:axId val="1703834623"/>
        <c:axId val="1623386895"/>
        <c:axId val="835674975"/>
      </c:line3DChart>
      <c:dateAx>
        <c:axId val="1703834623"/>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1623386895"/>
        <c:crosses val="autoZero"/>
        <c:auto val="1"/>
        <c:lblOffset val="100"/>
        <c:baseTimeUnit val="months"/>
      </c:dateAx>
      <c:valAx>
        <c:axId val="1623386895"/>
        <c:scaling>
          <c:orientation val="minMax"/>
          <c:max val="5.101"/>
        </c:scaling>
        <c:delete val="0"/>
        <c:axPos val="l"/>
        <c:majorGridlines>
          <c:spPr>
            <a:ln w="9525" cap="flat" cmpd="sng" algn="ctr">
              <a:solidFill>
                <a:schemeClr val="tx1">
                  <a:lumMod val="15000"/>
                  <a:lumOff val="85000"/>
                </a:schemeClr>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1703834623"/>
        <c:crosses val="autoZero"/>
        <c:crossBetween val="between"/>
        <c:majorUnit val="0.1"/>
      </c:valAx>
      <c:serAx>
        <c:axId val="835674975"/>
        <c:scaling>
          <c:orientation val="minMax"/>
        </c:scaling>
        <c:delete val="1"/>
        <c:axPos val="b"/>
        <c:majorTickMark val="out"/>
        <c:minorTickMark val="none"/>
        <c:tickLblPos val="nextTo"/>
        <c:crossAx val="1623386895"/>
        <c:crosses val="autoZero"/>
      </c:serAx>
      <c:spPr>
        <a:solidFill>
          <a:schemeClr val="accent4">
            <a:lumMod val="40000"/>
            <a:lumOff val="60000"/>
          </a:schemeClr>
        </a:solid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5">
        <a:lumMod val="40000"/>
        <a:lumOff val="60000"/>
      </a:schemeClr>
    </a:solidFill>
    <a:ln w="9525" cap="flat" cmpd="sng" algn="ctr">
      <a:solidFill>
        <a:schemeClr val="bg1"/>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NG storage asset operation profile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SLP!$W$1</c:f>
              <c:strCache>
                <c:ptCount val="1"/>
                <c:pt idx="0">
                  <c:v>Injection Qty.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SLP!$V$2:$V$25</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SLP!$W$2:$W$25</c:f>
              <c:numCache>
                <c:formatCode>0</c:formatCode>
                <c:ptCount val="24"/>
                <c:pt idx="0">
                  <c:v>0</c:v>
                </c:pt>
                <c:pt idx="1">
                  <c:v>0</c:v>
                </c:pt>
                <c:pt idx="2">
                  <c:v>0</c:v>
                </c:pt>
                <c:pt idx="3">
                  <c:v>0</c:v>
                </c:pt>
                <c:pt idx="4">
                  <c:v>305000</c:v>
                </c:pt>
                <c:pt idx="5">
                  <c:v>305000</c:v>
                </c:pt>
                <c:pt idx="6">
                  <c:v>-252978.17047817048</c:v>
                </c:pt>
                <c:pt idx="7">
                  <c:v>303347.19334719342</c:v>
                </c:pt>
                <c:pt idx="8">
                  <c:v>305000</c:v>
                </c:pt>
                <c:pt idx="9">
                  <c:v>34630.977130977131</c:v>
                </c:pt>
                <c:pt idx="10">
                  <c:v>0</c:v>
                </c:pt>
                <c:pt idx="11">
                  <c:v>-85000</c:v>
                </c:pt>
                <c:pt idx="12">
                  <c:v>-457500</c:v>
                </c:pt>
                <c:pt idx="13">
                  <c:v>-457500</c:v>
                </c:pt>
                <c:pt idx="14">
                  <c:v>0</c:v>
                </c:pt>
                <c:pt idx="15">
                  <c:v>305000</c:v>
                </c:pt>
                <c:pt idx="16">
                  <c:v>305000</c:v>
                </c:pt>
                <c:pt idx="17">
                  <c:v>305000</c:v>
                </c:pt>
                <c:pt idx="18">
                  <c:v>-143365.38461538462</c:v>
                </c:pt>
                <c:pt idx="19">
                  <c:v>-451634.61538461538</c:v>
                </c:pt>
                <c:pt idx="20">
                  <c:v>305000</c:v>
                </c:pt>
                <c:pt idx="21">
                  <c:v>290000</c:v>
                </c:pt>
                <c:pt idx="22">
                  <c:v>-457500</c:v>
                </c:pt>
                <c:pt idx="23">
                  <c:v>-457500</c:v>
                </c:pt>
              </c:numCache>
            </c:numRef>
          </c:val>
          <c:extLst>
            <c:ext xmlns:c16="http://schemas.microsoft.com/office/drawing/2014/chart" uri="{C3380CC4-5D6E-409C-BE32-E72D297353CC}">
              <c16:uniqueId val="{00000000-CAE4-4C81-8118-2E1762485345}"/>
            </c:ext>
          </c:extLst>
        </c:ser>
        <c:ser>
          <c:idx val="1"/>
          <c:order val="1"/>
          <c:tx>
            <c:strRef>
              <c:f>SLP!$X$1</c:f>
              <c:strCache>
                <c:ptCount val="1"/>
                <c:pt idx="0">
                  <c:v>Inventory in hand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SLP!$V$2:$V$25</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SLP!$X$2:$X$25</c:f>
              <c:numCache>
                <c:formatCode>0</c:formatCode>
                <c:ptCount val="24"/>
                <c:pt idx="0">
                  <c:v>0</c:v>
                </c:pt>
                <c:pt idx="1">
                  <c:v>0</c:v>
                </c:pt>
                <c:pt idx="2">
                  <c:v>0</c:v>
                </c:pt>
                <c:pt idx="3">
                  <c:v>0</c:v>
                </c:pt>
                <c:pt idx="4">
                  <c:v>0</c:v>
                </c:pt>
                <c:pt idx="5">
                  <c:v>305000</c:v>
                </c:pt>
                <c:pt idx="6">
                  <c:v>610000</c:v>
                </c:pt>
                <c:pt idx="7">
                  <c:v>357021.8295218295</c:v>
                </c:pt>
                <c:pt idx="8">
                  <c:v>660369.02286902291</c:v>
                </c:pt>
                <c:pt idx="9">
                  <c:v>965369.02286902291</c:v>
                </c:pt>
                <c:pt idx="10">
                  <c:v>1000000</c:v>
                </c:pt>
                <c:pt idx="11">
                  <c:v>1000000</c:v>
                </c:pt>
                <c:pt idx="12">
                  <c:v>915000</c:v>
                </c:pt>
                <c:pt idx="13">
                  <c:v>457500</c:v>
                </c:pt>
                <c:pt idx="14">
                  <c:v>0</c:v>
                </c:pt>
                <c:pt idx="15">
                  <c:v>0</c:v>
                </c:pt>
                <c:pt idx="16">
                  <c:v>305000</c:v>
                </c:pt>
                <c:pt idx="17">
                  <c:v>610000</c:v>
                </c:pt>
                <c:pt idx="18">
                  <c:v>915000</c:v>
                </c:pt>
                <c:pt idx="19">
                  <c:v>771634.61538461538</c:v>
                </c:pt>
                <c:pt idx="20">
                  <c:v>320000</c:v>
                </c:pt>
                <c:pt idx="21">
                  <c:v>625000</c:v>
                </c:pt>
                <c:pt idx="22">
                  <c:v>915000</c:v>
                </c:pt>
                <c:pt idx="23">
                  <c:v>457500</c:v>
                </c:pt>
              </c:numCache>
            </c:numRef>
          </c:val>
          <c:extLst>
            <c:ext xmlns:c16="http://schemas.microsoft.com/office/drawing/2014/chart" uri="{C3380CC4-5D6E-409C-BE32-E72D297353CC}">
              <c16:uniqueId val="{00000001-CAE4-4C81-8118-2E1762485345}"/>
            </c:ext>
          </c:extLst>
        </c:ser>
        <c:dLbls>
          <c:showLegendKey val="0"/>
          <c:showVal val="0"/>
          <c:showCatName val="0"/>
          <c:showSerName val="0"/>
          <c:showPercent val="0"/>
          <c:showBubbleSize val="0"/>
        </c:dLbls>
        <c:gapWidth val="100"/>
        <c:overlap val="-24"/>
        <c:axId val="1248369504"/>
        <c:axId val="881420416"/>
      </c:barChart>
      <c:catAx>
        <c:axId val="1248369504"/>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Time period in months</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81420416"/>
        <c:crosses val="autoZero"/>
        <c:auto val="1"/>
        <c:lblAlgn val="ctr"/>
        <c:lblOffset val="100"/>
        <c:noMultiLvlLbl val="0"/>
      </c:catAx>
      <c:valAx>
        <c:axId val="881420416"/>
        <c:scaling>
          <c:orientation val="minMax"/>
          <c:max val="1000000"/>
          <c:min val="-500000"/>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NG Quantity in MMBtu</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248369504"/>
        <c:crosses val="autoZero"/>
        <c:crossBetween val="between"/>
        <c:majorUnit val="100000"/>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i="0" baseline="0">
                <a:effectLst/>
              </a:rPr>
              <a:t>Confidence Level vs. Desired Profit</a:t>
            </a:r>
            <a:endParaRPr lang="en-US" sz="120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Sheet2!$B$1</c:f>
              <c:strCache>
                <c:ptCount val="1"/>
                <c:pt idx="0">
                  <c:v>alpha</c:v>
                </c:pt>
              </c:strCache>
            </c:strRef>
          </c:tx>
          <c:spPr>
            <a:ln w="28575" cap="rnd">
              <a:solidFill>
                <a:schemeClr val="accent1"/>
              </a:solidFill>
              <a:round/>
            </a:ln>
            <a:effectLst/>
          </c:spPr>
          <c:marker>
            <c:symbol val="none"/>
          </c:marker>
          <c:cat>
            <c:numRef>
              <c:f>Sheet2!$A$2:$A$172</c:f>
              <c:numCache>
                <c:formatCode>General</c:formatCode>
                <c:ptCount val="171"/>
                <c:pt idx="0">
                  <c:v>520000</c:v>
                </c:pt>
                <c:pt idx="1">
                  <c:v>520200</c:v>
                </c:pt>
                <c:pt idx="2">
                  <c:v>520400</c:v>
                </c:pt>
                <c:pt idx="3">
                  <c:v>520600</c:v>
                </c:pt>
                <c:pt idx="4">
                  <c:v>520800</c:v>
                </c:pt>
                <c:pt idx="5">
                  <c:v>521000</c:v>
                </c:pt>
                <c:pt idx="6">
                  <c:v>521200</c:v>
                </c:pt>
                <c:pt idx="7">
                  <c:v>521400</c:v>
                </c:pt>
                <c:pt idx="8">
                  <c:v>521600</c:v>
                </c:pt>
                <c:pt idx="9">
                  <c:v>521800</c:v>
                </c:pt>
                <c:pt idx="10">
                  <c:v>522000</c:v>
                </c:pt>
                <c:pt idx="11">
                  <c:v>522200</c:v>
                </c:pt>
                <c:pt idx="12">
                  <c:v>522400</c:v>
                </c:pt>
                <c:pt idx="13">
                  <c:v>522600</c:v>
                </c:pt>
                <c:pt idx="14">
                  <c:v>522800</c:v>
                </c:pt>
                <c:pt idx="15">
                  <c:v>523000</c:v>
                </c:pt>
                <c:pt idx="16">
                  <c:v>523200</c:v>
                </c:pt>
                <c:pt idx="17">
                  <c:v>523400</c:v>
                </c:pt>
                <c:pt idx="18">
                  <c:v>523600</c:v>
                </c:pt>
                <c:pt idx="19">
                  <c:v>523800</c:v>
                </c:pt>
                <c:pt idx="20">
                  <c:v>524000</c:v>
                </c:pt>
                <c:pt idx="21">
                  <c:v>524200</c:v>
                </c:pt>
                <c:pt idx="22">
                  <c:v>524400</c:v>
                </c:pt>
                <c:pt idx="23">
                  <c:v>524600</c:v>
                </c:pt>
                <c:pt idx="24">
                  <c:v>524800</c:v>
                </c:pt>
                <c:pt idx="25">
                  <c:v>525000</c:v>
                </c:pt>
                <c:pt idx="26">
                  <c:v>525200</c:v>
                </c:pt>
                <c:pt idx="27">
                  <c:v>525400</c:v>
                </c:pt>
                <c:pt idx="28">
                  <c:v>525600</c:v>
                </c:pt>
                <c:pt idx="29">
                  <c:v>525800</c:v>
                </c:pt>
                <c:pt idx="30">
                  <c:v>526000</c:v>
                </c:pt>
                <c:pt idx="31">
                  <c:v>526200</c:v>
                </c:pt>
                <c:pt idx="32">
                  <c:v>526400</c:v>
                </c:pt>
                <c:pt idx="33">
                  <c:v>526600</c:v>
                </c:pt>
                <c:pt idx="34">
                  <c:v>526800</c:v>
                </c:pt>
                <c:pt idx="35">
                  <c:v>527000</c:v>
                </c:pt>
                <c:pt idx="36">
                  <c:v>527200</c:v>
                </c:pt>
                <c:pt idx="37">
                  <c:v>527400</c:v>
                </c:pt>
                <c:pt idx="38">
                  <c:v>527600</c:v>
                </c:pt>
                <c:pt idx="39">
                  <c:v>527800</c:v>
                </c:pt>
                <c:pt idx="40">
                  <c:v>528000</c:v>
                </c:pt>
                <c:pt idx="41">
                  <c:v>528200</c:v>
                </c:pt>
                <c:pt idx="42">
                  <c:v>528400</c:v>
                </c:pt>
                <c:pt idx="43">
                  <c:v>528600</c:v>
                </c:pt>
                <c:pt idx="44">
                  <c:v>528800</c:v>
                </c:pt>
                <c:pt idx="45">
                  <c:v>529000</c:v>
                </c:pt>
                <c:pt idx="46">
                  <c:v>529200</c:v>
                </c:pt>
                <c:pt idx="47">
                  <c:v>529400</c:v>
                </c:pt>
                <c:pt idx="48">
                  <c:v>529600</c:v>
                </c:pt>
                <c:pt idx="49">
                  <c:v>529800</c:v>
                </c:pt>
                <c:pt idx="50">
                  <c:v>530000</c:v>
                </c:pt>
                <c:pt idx="51">
                  <c:v>530200</c:v>
                </c:pt>
                <c:pt idx="52">
                  <c:v>530400</c:v>
                </c:pt>
                <c:pt idx="53">
                  <c:v>530600</c:v>
                </c:pt>
                <c:pt idx="54">
                  <c:v>530800</c:v>
                </c:pt>
                <c:pt idx="55">
                  <c:v>531000</c:v>
                </c:pt>
                <c:pt idx="56">
                  <c:v>531200</c:v>
                </c:pt>
                <c:pt idx="57">
                  <c:v>531400</c:v>
                </c:pt>
                <c:pt idx="58">
                  <c:v>531600</c:v>
                </c:pt>
                <c:pt idx="59">
                  <c:v>531800</c:v>
                </c:pt>
                <c:pt idx="60">
                  <c:v>532000</c:v>
                </c:pt>
                <c:pt idx="61">
                  <c:v>532200</c:v>
                </c:pt>
                <c:pt idx="62">
                  <c:v>532400</c:v>
                </c:pt>
                <c:pt idx="63">
                  <c:v>532600</c:v>
                </c:pt>
                <c:pt idx="64">
                  <c:v>532800</c:v>
                </c:pt>
                <c:pt idx="65">
                  <c:v>533000</c:v>
                </c:pt>
                <c:pt idx="66">
                  <c:v>533200</c:v>
                </c:pt>
                <c:pt idx="67">
                  <c:v>533400</c:v>
                </c:pt>
                <c:pt idx="68">
                  <c:v>533600</c:v>
                </c:pt>
                <c:pt idx="69">
                  <c:v>533800</c:v>
                </c:pt>
                <c:pt idx="70">
                  <c:v>534000</c:v>
                </c:pt>
                <c:pt idx="71">
                  <c:v>534200</c:v>
                </c:pt>
                <c:pt idx="72">
                  <c:v>534400</c:v>
                </c:pt>
                <c:pt idx="73">
                  <c:v>534600</c:v>
                </c:pt>
                <c:pt idx="74">
                  <c:v>534800</c:v>
                </c:pt>
                <c:pt idx="75">
                  <c:v>535000</c:v>
                </c:pt>
                <c:pt idx="76">
                  <c:v>535200</c:v>
                </c:pt>
                <c:pt idx="77">
                  <c:v>535400</c:v>
                </c:pt>
                <c:pt idx="78">
                  <c:v>535600</c:v>
                </c:pt>
                <c:pt idx="79">
                  <c:v>535800</c:v>
                </c:pt>
                <c:pt idx="80">
                  <c:v>536000</c:v>
                </c:pt>
                <c:pt idx="81">
                  <c:v>536200</c:v>
                </c:pt>
                <c:pt idx="82">
                  <c:v>536400</c:v>
                </c:pt>
                <c:pt idx="83">
                  <c:v>536600</c:v>
                </c:pt>
                <c:pt idx="84">
                  <c:v>536800</c:v>
                </c:pt>
                <c:pt idx="85">
                  <c:v>537000</c:v>
                </c:pt>
                <c:pt idx="86">
                  <c:v>537200</c:v>
                </c:pt>
                <c:pt idx="87">
                  <c:v>537400</c:v>
                </c:pt>
                <c:pt idx="88">
                  <c:v>537600</c:v>
                </c:pt>
                <c:pt idx="89">
                  <c:v>537800</c:v>
                </c:pt>
                <c:pt idx="90">
                  <c:v>538000</c:v>
                </c:pt>
                <c:pt idx="91">
                  <c:v>538200</c:v>
                </c:pt>
                <c:pt idx="92">
                  <c:v>538400</c:v>
                </c:pt>
                <c:pt idx="93">
                  <c:v>538600</c:v>
                </c:pt>
                <c:pt idx="94">
                  <c:v>538800</c:v>
                </c:pt>
                <c:pt idx="95">
                  <c:v>539000</c:v>
                </c:pt>
                <c:pt idx="96">
                  <c:v>539200</c:v>
                </c:pt>
                <c:pt idx="97">
                  <c:v>539400</c:v>
                </c:pt>
                <c:pt idx="98">
                  <c:v>539600</c:v>
                </c:pt>
                <c:pt idx="99">
                  <c:v>539800</c:v>
                </c:pt>
                <c:pt idx="100">
                  <c:v>540000</c:v>
                </c:pt>
                <c:pt idx="101">
                  <c:v>540200</c:v>
                </c:pt>
                <c:pt idx="102">
                  <c:v>540400</c:v>
                </c:pt>
                <c:pt idx="103">
                  <c:v>540600</c:v>
                </c:pt>
                <c:pt idx="104">
                  <c:v>540800</c:v>
                </c:pt>
                <c:pt idx="105">
                  <c:v>541000</c:v>
                </c:pt>
                <c:pt idx="106">
                  <c:v>541200</c:v>
                </c:pt>
                <c:pt idx="107">
                  <c:v>541400</c:v>
                </c:pt>
                <c:pt idx="108">
                  <c:v>541600</c:v>
                </c:pt>
                <c:pt idx="109">
                  <c:v>541800</c:v>
                </c:pt>
                <c:pt idx="110">
                  <c:v>542000</c:v>
                </c:pt>
                <c:pt idx="111">
                  <c:v>542200</c:v>
                </c:pt>
                <c:pt idx="112">
                  <c:v>542400</c:v>
                </c:pt>
                <c:pt idx="113">
                  <c:v>542600</c:v>
                </c:pt>
                <c:pt idx="114">
                  <c:v>542800</c:v>
                </c:pt>
                <c:pt idx="115">
                  <c:v>543000</c:v>
                </c:pt>
                <c:pt idx="116">
                  <c:v>543200</c:v>
                </c:pt>
                <c:pt idx="117">
                  <c:v>543400</c:v>
                </c:pt>
                <c:pt idx="118">
                  <c:v>543600</c:v>
                </c:pt>
                <c:pt idx="119">
                  <c:v>543800</c:v>
                </c:pt>
                <c:pt idx="120">
                  <c:v>544000</c:v>
                </c:pt>
                <c:pt idx="121">
                  <c:v>544200</c:v>
                </c:pt>
                <c:pt idx="122">
                  <c:v>544400</c:v>
                </c:pt>
                <c:pt idx="123">
                  <c:v>544600</c:v>
                </c:pt>
                <c:pt idx="124">
                  <c:v>544800</c:v>
                </c:pt>
                <c:pt idx="125">
                  <c:v>545000</c:v>
                </c:pt>
                <c:pt idx="126">
                  <c:v>545200</c:v>
                </c:pt>
                <c:pt idx="127">
                  <c:v>545400</c:v>
                </c:pt>
                <c:pt idx="128">
                  <c:v>545600</c:v>
                </c:pt>
                <c:pt idx="129">
                  <c:v>545800</c:v>
                </c:pt>
                <c:pt idx="130">
                  <c:v>546000</c:v>
                </c:pt>
                <c:pt idx="131">
                  <c:v>546200</c:v>
                </c:pt>
                <c:pt idx="132">
                  <c:v>546400</c:v>
                </c:pt>
                <c:pt idx="133">
                  <c:v>546600</c:v>
                </c:pt>
                <c:pt idx="134">
                  <c:v>546800</c:v>
                </c:pt>
                <c:pt idx="135">
                  <c:v>547000</c:v>
                </c:pt>
                <c:pt idx="136">
                  <c:v>547200</c:v>
                </c:pt>
                <c:pt idx="137">
                  <c:v>547400</c:v>
                </c:pt>
                <c:pt idx="138">
                  <c:v>547600</c:v>
                </c:pt>
                <c:pt idx="139">
                  <c:v>547800</c:v>
                </c:pt>
                <c:pt idx="140">
                  <c:v>548000</c:v>
                </c:pt>
                <c:pt idx="141">
                  <c:v>548200</c:v>
                </c:pt>
                <c:pt idx="142">
                  <c:v>548400</c:v>
                </c:pt>
                <c:pt idx="143">
                  <c:v>548600</c:v>
                </c:pt>
                <c:pt idx="144">
                  <c:v>548800</c:v>
                </c:pt>
                <c:pt idx="145">
                  <c:v>549000</c:v>
                </c:pt>
                <c:pt idx="146">
                  <c:v>549200</c:v>
                </c:pt>
                <c:pt idx="147">
                  <c:v>549400</c:v>
                </c:pt>
                <c:pt idx="148">
                  <c:v>549600</c:v>
                </c:pt>
                <c:pt idx="149">
                  <c:v>549800</c:v>
                </c:pt>
                <c:pt idx="150">
                  <c:v>550000</c:v>
                </c:pt>
                <c:pt idx="151">
                  <c:v>550200</c:v>
                </c:pt>
                <c:pt idx="152">
                  <c:v>550400</c:v>
                </c:pt>
                <c:pt idx="153">
                  <c:v>550600</c:v>
                </c:pt>
                <c:pt idx="154">
                  <c:v>550800</c:v>
                </c:pt>
                <c:pt idx="155">
                  <c:v>551000</c:v>
                </c:pt>
                <c:pt idx="156">
                  <c:v>551200</c:v>
                </c:pt>
                <c:pt idx="157">
                  <c:v>551400</c:v>
                </c:pt>
                <c:pt idx="158">
                  <c:v>551600</c:v>
                </c:pt>
                <c:pt idx="159">
                  <c:v>551800</c:v>
                </c:pt>
                <c:pt idx="160">
                  <c:v>552000</c:v>
                </c:pt>
                <c:pt idx="161">
                  <c:v>552200</c:v>
                </c:pt>
                <c:pt idx="162">
                  <c:v>552400</c:v>
                </c:pt>
                <c:pt idx="163">
                  <c:v>552600</c:v>
                </c:pt>
                <c:pt idx="164">
                  <c:v>552800</c:v>
                </c:pt>
                <c:pt idx="165">
                  <c:v>553000</c:v>
                </c:pt>
                <c:pt idx="166">
                  <c:v>553200</c:v>
                </c:pt>
                <c:pt idx="167">
                  <c:v>553400</c:v>
                </c:pt>
                <c:pt idx="168">
                  <c:v>553600</c:v>
                </c:pt>
                <c:pt idx="169">
                  <c:v>553800</c:v>
                </c:pt>
                <c:pt idx="170">
                  <c:v>554000</c:v>
                </c:pt>
              </c:numCache>
            </c:numRef>
          </c:cat>
          <c:val>
            <c:numRef>
              <c:f>Sheet2!$B$2:$B$172</c:f>
              <c:numCache>
                <c:formatCode>General</c:formatCode>
                <c:ptCount val="171"/>
                <c:pt idx="0">
                  <c:v>1</c:v>
                </c:pt>
                <c:pt idx="1">
                  <c:v>1</c:v>
                </c:pt>
                <c:pt idx="2">
                  <c:v>1</c:v>
                </c:pt>
                <c:pt idx="3">
                  <c:v>0.85</c:v>
                </c:pt>
                <c:pt idx="4">
                  <c:v>0.85</c:v>
                </c:pt>
                <c:pt idx="5">
                  <c:v>0.85</c:v>
                </c:pt>
                <c:pt idx="6">
                  <c:v>0.85</c:v>
                </c:pt>
                <c:pt idx="7">
                  <c:v>0.85</c:v>
                </c:pt>
                <c:pt idx="8">
                  <c:v>0.85</c:v>
                </c:pt>
                <c:pt idx="9">
                  <c:v>0.85</c:v>
                </c:pt>
                <c:pt idx="10">
                  <c:v>0.85</c:v>
                </c:pt>
                <c:pt idx="11">
                  <c:v>0.85</c:v>
                </c:pt>
                <c:pt idx="12">
                  <c:v>0.85</c:v>
                </c:pt>
                <c:pt idx="13">
                  <c:v>0.85</c:v>
                </c:pt>
                <c:pt idx="14">
                  <c:v>0.85</c:v>
                </c:pt>
                <c:pt idx="15">
                  <c:v>0.85</c:v>
                </c:pt>
                <c:pt idx="16">
                  <c:v>0.85</c:v>
                </c:pt>
                <c:pt idx="17">
                  <c:v>0.85</c:v>
                </c:pt>
                <c:pt idx="18">
                  <c:v>0.85</c:v>
                </c:pt>
                <c:pt idx="19">
                  <c:v>0.85</c:v>
                </c:pt>
                <c:pt idx="20">
                  <c:v>0.85</c:v>
                </c:pt>
                <c:pt idx="21">
                  <c:v>0.85</c:v>
                </c:pt>
                <c:pt idx="22">
                  <c:v>0.85</c:v>
                </c:pt>
                <c:pt idx="23">
                  <c:v>0.85</c:v>
                </c:pt>
                <c:pt idx="24">
                  <c:v>0.85</c:v>
                </c:pt>
                <c:pt idx="25">
                  <c:v>0.85</c:v>
                </c:pt>
                <c:pt idx="26">
                  <c:v>0.85</c:v>
                </c:pt>
                <c:pt idx="27">
                  <c:v>0.85</c:v>
                </c:pt>
                <c:pt idx="28">
                  <c:v>0.85</c:v>
                </c:pt>
                <c:pt idx="29">
                  <c:v>0.85</c:v>
                </c:pt>
                <c:pt idx="30">
                  <c:v>0.85</c:v>
                </c:pt>
                <c:pt idx="31">
                  <c:v>0.85</c:v>
                </c:pt>
                <c:pt idx="32">
                  <c:v>0.85</c:v>
                </c:pt>
                <c:pt idx="33">
                  <c:v>0.85</c:v>
                </c:pt>
                <c:pt idx="34">
                  <c:v>0.85</c:v>
                </c:pt>
                <c:pt idx="35">
                  <c:v>0.85</c:v>
                </c:pt>
                <c:pt idx="36">
                  <c:v>0.85</c:v>
                </c:pt>
                <c:pt idx="37">
                  <c:v>0.85</c:v>
                </c:pt>
                <c:pt idx="38">
                  <c:v>0.85</c:v>
                </c:pt>
                <c:pt idx="39">
                  <c:v>0.85</c:v>
                </c:pt>
                <c:pt idx="40">
                  <c:v>0.85</c:v>
                </c:pt>
                <c:pt idx="41">
                  <c:v>0.85</c:v>
                </c:pt>
                <c:pt idx="42">
                  <c:v>0.85</c:v>
                </c:pt>
                <c:pt idx="43">
                  <c:v>0.85</c:v>
                </c:pt>
                <c:pt idx="44">
                  <c:v>0.85</c:v>
                </c:pt>
                <c:pt idx="45">
                  <c:v>0.85</c:v>
                </c:pt>
                <c:pt idx="46">
                  <c:v>0.85</c:v>
                </c:pt>
                <c:pt idx="47">
                  <c:v>0.85</c:v>
                </c:pt>
                <c:pt idx="48">
                  <c:v>0.85</c:v>
                </c:pt>
                <c:pt idx="49">
                  <c:v>0.85</c:v>
                </c:pt>
                <c:pt idx="50">
                  <c:v>0.85</c:v>
                </c:pt>
                <c:pt idx="51">
                  <c:v>0.85</c:v>
                </c:pt>
                <c:pt idx="52">
                  <c:v>0.85</c:v>
                </c:pt>
                <c:pt idx="53">
                  <c:v>0.85</c:v>
                </c:pt>
                <c:pt idx="54">
                  <c:v>0.85</c:v>
                </c:pt>
                <c:pt idx="55">
                  <c:v>0.5</c:v>
                </c:pt>
                <c:pt idx="56">
                  <c:v>0.5</c:v>
                </c:pt>
                <c:pt idx="57">
                  <c:v>0.5</c:v>
                </c:pt>
                <c:pt idx="58">
                  <c:v>0.5</c:v>
                </c:pt>
                <c:pt idx="59">
                  <c:v>0.5</c:v>
                </c:pt>
                <c:pt idx="60">
                  <c:v>0.5</c:v>
                </c:pt>
                <c:pt idx="61">
                  <c:v>0.5</c:v>
                </c:pt>
                <c:pt idx="62">
                  <c:v>0.5</c:v>
                </c:pt>
                <c:pt idx="63">
                  <c:v>0.5</c:v>
                </c:pt>
                <c:pt idx="64">
                  <c:v>0.5</c:v>
                </c:pt>
                <c:pt idx="65">
                  <c:v>0.5</c:v>
                </c:pt>
                <c:pt idx="66">
                  <c:v>0.5</c:v>
                </c:pt>
                <c:pt idx="67">
                  <c:v>0.5</c:v>
                </c:pt>
                <c:pt idx="68">
                  <c:v>0.5</c:v>
                </c:pt>
                <c:pt idx="69">
                  <c:v>0.4</c:v>
                </c:pt>
                <c:pt idx="70">
                  <c:v>0.4</c:v>
                </c:pt>
                <c:pt idx="71">
                  <c:v>0.4</c:v>
                </c:pt>
                <c:pt idx="72">
                  <c:v>0.4</c:v>
                </c:pt>
                <c:pt idx="73">
                  <c:v>0.4</c:v>
                </c:pt>
                <c:pt idx="74">
                  <c:v>0.4</c:v>
                </c:pt>
                <c:pt idx="75">
                  <c:v>0.4</c:v>
                </c:pt>
                <c:pt idx="76">
                  <c:v>0.4</c:v>
                </c:pt>
                <c:pt idx="77">
                  <c:v>0.4</c:v>
                </c:pt>
                <c:pt idx="78">
                  <c:v>0.4</c:v>
                </c:pt>
                <c:pt idx="79">
                  <c:v>0.4</c:v>
                </c:pt>
                <c:pt idx="80">
                  <c:v>0.3</c:v>
                </c:pt>
                <c:pt idx="81">
                  <c:v>0.3</c:v>
                </c:pt>
                <c:pt idx="82">
                  <c:v>0.3</c:v>
                </c:pt>
                <c:pt idx="83">
                  <c:v>0.3</c:v>
                </c:pt>
                <c:pt idx="84">
                  <c:v>0.3</c:v>
                </c:pt>
                <c:pt idx="85">
                  <c:v>0.3</c:v>
                </c:pt>
                <c:pt idx="86">
                  <c:v>0.3</c:v>
                </c:pt>
                <c:pt idx="87">
                  <c:v>0.3</c:v>
                </c:pt>
                <c:pt idx="88">
                  <c:v>0.3</c:v>
                </c:pt>
                <c:pt idx="89">
                  <c:v>0.3</c:v>
                </c:pt>
                <c:pt idx="90">
                  <c:v>0.3</c:v>
                </c:pt>
                <c:pt idx="91">
                  <c:v>0.3</c:v>
                </c:pt>
                <c:pt idx="92">
                  <c:v>0.3</c:v>
                </c:pt>
                <c:pt idx="93">
                  <c:v>0.3</c:v>
                </c:pt>
                <c:pt idx="94">
                  <c:v>0.3</c:v>
                </c:pt>
                <c:pt idx="95">
                  <c:v>0.3</c:v>
                </c:pt>
                <c:pt idx="96">
                  <c:v>0.3</c:v>
                </c:pt>
                <c:pt idx="97">
                  <c:v>0.3</c:v>
                </c:pt>
                <c:pt idx="98">
                  <c:v>0.3</c:v>
                </c:pt>
                <c:pt idx="99">
                  <c:v>0.3</c:v>
                </c:pt>
                <c:pt idx="100">
                  <c:v>0.3</c:v>
                </c:pt>
                <c:pt idx="101">
                  <c:v>0.3</c:v>
                </c:pt>
                <c:pt idx="102">
                  <c:v>0.3</c:v>
                </c:pt>
                <c:pt idx="103">
                  <c:v>0.3</c:v>
                </c:pt>
                <c:pt idx="104">
                  <c:v>0.3</c:v>
                </c:pt>
                <c:pt idx="105">
                  <c:v>0.3</c:v>
                </c:pt>
                <c:pt idx="106">
                  <c:v>0.3</c:v>
                </c:pt>
                <c:pt idx="107">
                  <c:v>0.05</c:v>
                </c:pt>
                <c:pt idx="108">
                  <c:v>0.05</c:v>
                </c:pt>
                <c:pt idx="109">
                  <c:v>0.05</c:v>
                </c:pt>
                <c:pt idx="110">
                  <c:v>0.05</c:v>
                </c:pt>
                <c:pt idx="111">
                  <c:v>0.05</c:v>
                </c:pt>
                <c:pt idx="112">
                  <c:v>0.05</c:v>
                </c:pt>
                <c:pt idx="113">
                  <c:v>0.05</c:v>
                </c:pt>
                <c:pt idx="114">
                  <c:v>0.05</c:v>
                </c:pt>
                <c:pt idx="115">
                  <c:v>0.05</c:v>
                </c:pt>
                <c:pt idx="116">
                  <c:v>0.05</c:v>
                </c:pt>
                <c:pt idx="117">
                  <c:v>0.05</c:v>
                </c:pt>
                <c:pt idx="118">
                  <c:v>0.05</c:v>
                </c:pt>
                <c:pt idx="119">
                  <c:v>0.05</c:v>
                </c:pt>
                <c:pt idx="120">
                  <c:v>0.05</c:v>
                </c:pt>
                <c:pt idx="121">
                  <c:v>0.05</c:v>
                </c:pt>
                <c:pt idx="122">
                  <c:v>0.05</c:v>
                </c:pt>
                <c:pt idx="123">
                  <c:v>0.05</c:v>
                </c:pt>
                <c:pt idx="124">
                  <c:v>0.05</c:v>
                </c:pt>
                <c:pt idx="125">
                  <c:v>0.05</c:v>
                </c:pt>
                <c:pt idx="126">
                  <c:v>0.05</c:v>
                </c:pt>
                <c:pt idx="127">
                  <c:v>0.05</c:v>
                </c:pt>
                <c:pt idx="128">
                  <c:v>0.05</c:v>
                </c:pt>
                <c:pt idx="129">
                  <c:v>0.05</c:v>
                </c:pt>
                <c:pt idx="130">
                  <c:v>0.05</c:v>
                </c:pt>
                <c:pt idx="131">
                  <c:v>0.05</c:v>
                </c:pt>
                <c:pt idx="132">
                  <c:v>0.05</c:v>
                </c:pt>
                <c:pt idx="133">
                  <c:v>0.05</c:v>
                </c:pt>
                <c:pt idx="134">
                  <c:v>0.05</c:v>
                </c:pt>
                <c:pt idx="135">
                  <c:v>0.05</c:v>
                </c:pt>
                <c:pt idx="136">
                  <c:v>0.05</c:v>
                </c:pt>
                <c:pt idx="137">
                  <c:v>0.05</c:v>
                </c:pt>
                <c:pt idx="138">
                  <c:v>0.05</c:v>
                </c:pt>
                <c:pt idx="139">
                  <c:v>0.05</c:v>
                </c:pt>
                <c:pt idx="140">
                  <c:v>0.05</c:v>
                </c:pt>
                <c:pt idx="141">
                  <c:v>0.05</c:v>
                </c:pt>
                <c:pt idx="142">
                  <c:v>0.05</c:v>
                </c:pt>
                <c:pt idx="143">
                  <c:v>0.05</c:v>
                </c:pt>
                <c:pt idx="144">
                  <c:v>0.05</c:v>
                </c:pt>
                <c:pt idx="145">
                  <c:v>0.05</c:v>
                </c:pt>
                <c:pt idx="146">
                  <c:v>0.05</c:v>
                </c:pt>
                <c:pt idx="147">
                  <c:v>0.05</c:v>
                </c:pt>
                <c:pt idx="148">
                  <c:v>0.05</c:v>
                </c:pt>
                <c:pt idx="149">
                  <c:v>0.05</c:v>
                </c:pt>
                <c:pt idx="150">
                  <c:v>0.05</c:v>
                </c:pt>
                <c:pt idx="151">
                  <c:v>0.05</c:v>
                </c:pt>
                <c:pt idx="152">
                  <c:v>0.05</c:v>
                </c:pt>
                <c:pt idx="153">
                  <c:v>0.05</c:v>
                </c:pt>
                <c:pt idx="154">
                  <c:v>0.05</c:v>
                </c:pt>
                <c:pt idx="155">
                  <c:v>0.05</c:v>
                </c:pt>
                <c:pt idx="156">
                  <c:v>0.05</c:v>
                </c:pt>
                <c:pt idx="157">
                  <c:v>0.05</c:v>
                </c:pt>
                <c:pt idx="158">
                  <c:v>0.05</c:v>
                </c:pt>
                <c:pt idx="159">
                  <c:v>0.05</c:v>
                </c:pt>
                <c:pt idx="160">
                  <c:v>0.05</c:v>
                </c:pt>
                <c:pt idx="161">
                  <c:v>0.05</c:v>
                </c:pt>
                <c:pt idx="162">
                  <c:v>0.05</c:v>
                </c:pt>
                <c:pt idx="163">
                  <c:v>0.05</c:v>
                </c:pt>
                <c:pt idx="164">
                  <c:v>0.05</c:v>
                </c:pt>
                <c:pt idx="165">
                  <c:v>0.05</c:v>
                </c:pt>
                <c:pt idx="166">
                  <c:v>0</c:v>
                </c:pt>
                <c:pt idx="167">
                  <c:v>0</c:v>
                </c:pt>
                <c:pt idx="168">
                  <c:v>0</c:v>
                </c:pt>
                <c:pt idx="169">
                  <c:v>0</c:v>
                </c:pt>
                <c:pt idx="170">
                  <c:v>0</c:v>
                </c:pt>
              </c:numCache>
            </c:numRef>
          </c:val>
          <c:smooth val="0"/>
          <c:extLst>
            <c:ext xmlns:c16="http://schemas.microsoft.com/office/drawing/2014/chart" uri="{C3380CC4-5D6E-409C-BE32-E72D297353CC}">
              <c16:uniqueId val="{00000000-4B09-40D0-A692-A734ED8E9EA1}"/>
            </c:ext>
          </c:extLst>
        </c:ser>
        <c:dLbls>
          <c:showLegendKey val="0"/>
          <c:showVal val="0"/>
          <c:showCatName val="0"/>
          <c:showSerName val="0"/>
          <c:showPercent val="0"/>
          <c:showBubbleSize val="0"/>
        </c:dLbls>
        <c:smooth val="0"/>
        <c:axId val="863930576"/>
        <c:axId val="860730080"/>
      </c:lineChart>
      <c:catAx>
        <c:axId val="86393057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50" b="1" dirty="0"/>
                  <a:t>Desired Profit in $ (b)</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0730080"/>
        <c:crosses val="autoZero"/>
        <c:auto val="1"/>
        <c:lblAlgn val="ctr"/>
        <c:lblOffset val="100"/>
        <c:noMultiLvlLbl val="0"/>
      </c:catAx>
      <c:valAx>
        <c:axId val="860730080"/>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sz="1200" b="1" i="0" baseline="0">
                    <a:effectLst/>
                  </a:rPr>
                  <a:t>Confidence Level (</a:t>
                </a:r>
                <a:r>
                  <a:rPr lang="el-GR" sz="1200" b="1" i="0" baseline="0">
                    <a:effectLst/>
                  </a:rPr>
                  <a:t>α</a:t>
                </a:r>
                <a:r>
                  <a:rPr lang="en-US" sz="1200" b="1" i="0" baseline="0">
                    <a:effectLst/>
                  </a:rPr>
                  <a:t>)</a:t>
                </a:r>
                <a:endParaRPr lang="en-US" sz="700" b="1">
                  <a:effectLst/>
                </a:endParaRP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3930576"/>
        <c:crosses val="autoZero"/>
        <c:crossBetween val="between"/>
        <c:majorUnit val="5.000000000000001E-2"/>
      </c:valAx>
      <c:spPr>
        <a:noFill/>
        <a:ln>
          <a:noFill/>
        </a:ln>
        <a:effectLst/>
      </c:spPr>
    </c:plotArea>
    <c:plotVisOnly val="1"/>
    <c:dispBlanksAs val="gap"/>
    <c:showDLblsOverMax val="0"/>
  </c:chart>
  <c:spPr>
    <a:solidFill>
      <a:schemeClr val="bg1"/>
    </a:solidFill>
    <a:ln w="9525" cap="flat" cmpd="sng" algn="ctr">
      <a:solidFill>
        <a:schemeClr val="tx1"/>
      </a:solidFill>
      <a:round/>
    </a:ln>
    <a:effectLst/>
  </c:spPr>
  <c:txPr>
    <a:bodyPr/>
    <a:lstStyle/>
    <a:p>
      <a:pPr>
        <a:defRPr/>
      </a:pPr>
      <a:endParaRPr lang="en-US"/>
    </a:p>
  </c:txPr>
  <c:externalData r:id="rId4">
    <c:autoUpdate val="0"/>
  </c:externalData>
  <c:userShapes r:id="rId5"/>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NG storage asset operation profile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'MMR-LP'!$B$2</c:f>
              <c:strCache>
                <c:ptCount val="1"/>
                <c:pt idx="0">
                  <c:v>Injection Qty.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'MMR-LP'!$A$3:$A$26</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'MMR-LP'!$B$3:$B$26</c:f>
              <c:numCache>
                <c:formatCode>General</c:formatCode>
                <c:ptCount val="24"/>
                <c:pt idx="0">
                  <c:v>0</c:v>
                </c:pt>
                <c:pt idx="1">
                  <c:v>0</c:v>
                </c:pt>
                <c:pt idx="2">
                  <c:v>0</c:v>
                </c:pt>
                <c:pt idx="3">
                  <c:v>0</c:v>
                </c:pt>
                <c:pt idx="4">
                  <c:v>305000</c:v>
                </c:pt>
                <c:pt idx="5">
                  <c:v>305000</c:v>
                </c:pt>
                <c:pt idx="6">
                  <c:v>-220000</c:v>
                </c:pt>
                <c:pt idx="7">
                  <c:v>305000</c:v>
                </c:pt>
                <c:pt idx="8">
                  <c:v>305000</c:v>
                </c:pt>
                <c:pt idx="9">
                  <c:v>-305000</c:v>
                </c:pt>
                <c:pt idx="10">
                  <c:v>305000</c:v>
                </c:pt>
                <c:pt idx="11">
                  <c:v>-85000</c:v>
                </c:pt>
                <c:pt idx="12">
                  <c:v>-457500</c:v>
                </c:pt>
                <c:pt idx="13">
                  <c:v>-457500</c:v>
                </c:pt>
                <c:pt idx="14">
                  <c:v>0</c:v>
                </c:pt>
                <c:pt idx="15">
                  <c:v>305000</c:v>
                </c:pt>
                <c:pt idx="16">
                  <c:v>305000</c:v>
                </c:pt>
                <c:pt idx="17">
                  <c:v>305000</c:v>
                </c:pt>
                <c:pt idx="18">
                  <c:v>85000</c:v>
                </c:pt>
                <c:pt idx="19">
                  <c:v>-72369.384999999995</c:v>
                </c:pt>
                <c:pt idx="20">
                  <c:v>72369.384999999995</c:v>
                </c:pt>
                <c:pt idx="21">
                  <c:v>-340952.92</c:v>
                </c:pt>
                <c:pt idx="22">
                  <c:v>-201547.08</c:v>
                </c:pt>
                <c:pt idx="23">
                  <c:v>-457500</c:v>
                </c:pt>
              </c:numCache>
            </c:numRef>
          </c:val>
          <c:extLst>
            <c:ext xmlns:c16="http://schemas.microsoft.com/office/drawing/2014/chart" uri="{C3380CC4-5D6E-409C-BE32-E72D297353CC}">
              <c16:uniqueId val="{00000000-572E-4E73-85F0-4DD69816640A}"/>
            </c:ext>
          </c:extLst>
        </c:ser>
        <c:ser>
          <c:idx val="1"/>
          <c:order val="1"/>
          <c:tx>
            <c:strRef>
              <c:f>'MMR-LP'!$C$2</c:f>
              <c:strCache>
                <c:ptCount val="1"/>
                <c:pt idx="0">
                  <c:v>Inventory in hand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'MMR-LP'!$A$3:$A$26</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'MMR-LP'!$C$3:$C$26</c:f>
              <c:numCache>
                <c:formatCode>General</c:formatCode>
                <c:ptCount val="24"/>
                <c:pt idx="0">
                  <c:v>0</c:v>
                </c:pt>
                <c:pt idx="1">
                  <c:v>0</c:v>
                </c:pt>
                <c:pt idx="2">
                  <c:v>0</c:v>
                </c:pt>
                <c:pt idx="3">
                  <c:v>0</c:v>
                </c:pt>
                <c:pt idx="4">
                  <c:v>0</c:v>
                </c:pt>
                <c:pt idx="5">
                  <c:v>305000</c:v>
                </c:pt>
                <c:pt idx="6">
                  <c:v>610000</c:v>
                </c:pt>
                <c:pt idx="7">
                  <c:v>390000</c:v>
                </c:pt>
                <c:pt idx="8">
                  <c:v>695000</c:v>
                </c:pt>
                <c:pt idx="9">
                  <c:v>1000000</c:v>
                </c:pt>
                <c:pt idx="10">
                  <c:v>695000</c:v>
                </c:pt>
                <c:pt idx="11">
                  <c:v>1000000</c:v>
                </c:pt>
                <c:pt idx="12">
                  <c:v>915000</c:v>
                </c:pt>
                <c:pt idx="13">
                  <c:v>457500</c:v>
                </c:pt>
                <c:pt idx="14">
                  <c:v>0</c:v>
                </c:pt>
                <c:pt idx="15">
                  <c:v>0</c:v>
                </c:pt>
                <c:pt idx="16">
                  <c:v>305000</c:v>
                </c:pt>
                <c:pt idx="17">
                  <c:v>610000</c:v>
                </c:pt>
                <c:pt idx="18">
                  <c:v>915000</c:v>
                </c:pt>
                <c:pt idx="19">
                  <c:v>1000000</c:v>
                </c:pt>
                <c:pt idx="20">
                  <c:v>927630.61499999999</c:v>
                </c:pt>
                <c:pt idx="21">
                  <c:v>1000000</c:v>
                </c:pt>
                <c:pt idx="22">
                  <c:v>659047.08000000007</c:v>
                </c:pt>
                <c:pt idx="23">
                  <c:v>457500.00000000012</c:v>
                </c:pt>
              </c:numCache>
            </c:numRef>
          </c:val>
          <c:extLst>
            <c:ext xmlns:c16="http://schemas.microsoft.com/office/drawing/2014/chart" uri="{C3380CC4-5D6E-409C-BE32-E72D297353CC}">
              <c16:uniqueId val="{00000001-572E-4E73-85F0-4DD69816640A}"/>
            </c:ext>
          </c:extLst>
        </c:ser>
        <c:dLbls>
          <c:showLegendKey val="0"/>
          <c:showVal val="0"/>
          <c:showCatName val="0"/>
          <c:showSerName val="0"/>
          <c:showPercent val="0"/>
          <c:showBubbleSize val="0"/>
        </c:dLbls>
        <c:gapWidth val="100"/>
        <c:overlap val="-24"/>
        <c:axId val="191921184"/>
        <c:axId val="241507824"/>
      </c:barChart>
      <c:catAx>
        <c:axId val="191921184"/>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Time period in months</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41507824"/>
        <c:crosses val="autoZero"/>
        <c:auto val="1"/>
        <c:lblAlgn val="ctr"/>
        <c:lblOffset val="100"/>
        <c:noMultiLvlLbl val="0"/>
      </c:catAx>
      <c:valAx>
        <c:axId val="241507824"/>
        <c:scaling>
          <c:orientation val="minMax"/>
          <c:max val="1000000"/>
          <c:min val="-500000"/>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NG Quantity in MMBtu</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1921184"/>
        <c:crosses val="autoZero"/>
        <c:crossBetween val="between"/>
        <c:majorUnit val="100000"/>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NG storage asset operation profile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'MMR-SLP'!$R$1</c:f>
              <c:strCache>
                <c:ptCount val="1"/>
                <c:pt idx="0">
                  <c:v>Injection Qty.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'MMR-SLP'!$Q$2:$Q$25</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'MMR-SLP'!$R$2:$R$25</c:f>
              <c:numCache>
                <c:formatCode>General</c:formatCode>
                <c:ptCount val="24"/>
                <c:pt idx="0">
                  <c:v>0</c:v>
                </c:pt>
                <c:pt idx="1">
                  <c:v>0</c:v>
                </c:pt>
                <c:pt idx="2">
                  <c:v>0</c:v>
                </c:pt>
                <c:pt idx="3">
                  <c:v>0</c:v>
                </c:pt>
                <c:pt idx="4">
                  <c:v>305000</c:v>
                </c:pt>
                <c:pt idx="5">
                  <c:v>305000</c:v>
                </c:pt>
                <c:pt idx="6">
                  <c:v>-244447.92</c:v>
                </c:pt>
                <c:pt idx="7">
                  <c:v>305000</c:v>
                </c:pt>
                <c:pt idx="8">
                  <c:v>305000</c:v>
                </c:pt>
                <c:pt idx="9">
                  <c:v>24447.918000000001</c:v>
                </c:pt>
                <c:pt idx="10">
                  <c:v>0</c:v>
                </c:pt>
                <c:pt idx="11">
                  <c:v>-85000</c:v>
                </c:pt>
                <c:pt idx="12">
                  <c:v>-457500</c:v>
                </c:pt>
                <c:pt idx="13">
                  <c:v>-457500</c:v>
                </c:pt>
                <c:pt idx="14">
                  <c:v>0</c:v>
                </c:pt>
                <c:pt idx="15">
                  <c:v>305000</c:v>
                </c:pt>
                <c:pt idx="16">
                  <c:v>305000</c:v>
                </c:pt>
                <c:pt idx="17">
                  <c:v>305000</c:v>
                </c:pt>
                <c:pt idx="18">
                  <c:v>-151746.06</c:v>
                </c:pt>
                <c:pt idx="19">
                  <c:v>-457500</c:v>
                </c:pt>
                <c:pt idx="20">
                  <c:v>305000</c:v>
                </c:pt>
                <c:pt idx="21">
                  <c:v>304246.06</c:v>
                </c:pt>
                <c:pt idx="22">
                  <c:v>-457500</c:v>
                </c:pt>
                <c:pt idx="23">
                  <c:v>-457500</c:v>
                </c:pt>
              </c:numCache>
            </c:numRef>
          </c:val>
          <c:extLst>
            <c:ext xmlns:c16="http://schemas.microsoft.com/office/drawing/2014/chart" uri="{C3380CC4-5D6E-409C-BE32-E72D297353CC}">
              <c16:uniqueId val="{00000000-BE4F-4140-B146-E88569078D0A}"/>
            </c:ext>
          </c:extLst>
        </c:ser>
        <c:ser>
          <c:idx val="1"/>
          <c:order val="1"/>
          <c:tx>
            <c:strRef>
              <c:f>'MMR-SLP'!$S$1</c:f>
              <c:strCache>
                <c:ptCount val="1"/>
                <c:pt idx="0">
                  <c:v>Inventory in hand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'MMR-SLP'!$Q$2:$Q$25</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'MMR-SLP'!$S$2:$S$25</c:f>
              <c:numCache>
                <c:formatCode>0</c:formatCode>
                <c:ptCount val="24"/>
                <c:pt idx="0">
                  <c:v>0</c:v>
                </c:pt>
                <c:pt idx="1">
                  <c:v>0</c:v>
                </c:pt>
                <c:pt idx="2">
                  <c:v>0</c:v>
                </c:pt>
                <c:pt idx="3">
                  <c:v>0</c:v>
                </c:pt>
                <c:pt idx="4">
                  <c:v>0</c:v>
                </c:pt>
                <c:pt idx="5">
                  <c:v>305000</c:v>
                </c:pt>
                <c:pt idx="6">
                  <c:v>610000</c:v>
                </c:pt>
                <c:pt idx="7">
                  <c:v>365552.07999999996</c:v>
                </c:pt>
                <c:pt idx="8">
                  <c:v>670552.07999999996</c:v>
                </c:pt>
                <c:pt idx="9">
                  <c:v>975552.08</c:v>
                </c:pt>
                <c:pt idx="10">
                  <c:v>999999.99799999991</c:v>
                </c:pt>
                <c:pt idx="11">
                  <c:v>999999.99799999991</c:v>
                </c:pt>
                <c:pt idx="12">
                  <c:v>914999.99799999991</c:v>
                </c:pt>
                <c:pt idx="13">
                  <c:v>457499.99799999991</c:v>
                </c:pt>
                <c:pt idx="14">
                  <c:v>-2.0000000949949026E-3</c:v>
                </c:pt>
                <c:pt idx="15">
                  <c:v>-2.0000000949949026E-3</c:v>
                </c:pt>
                <c:pt idx="16">
                  <c:v>304999.99799999991</c:v>
                </c:pt>
                <c:pt idx="17">
                  <c:v>609999.99799999991</c:v>
                </c:pt>
                <c:pt idx="18">
                  <c:v>914999.99799999991</c:v>
                </c:pt>
                <c:pt idx="19">
                  <c:v>763253.93799999985</c:v>
                </c:pt>
                <c:pt idx="20">
                  <c:v>305753.93799999985</c:v>
                </c:pt>
                <c:pt idx="21">
                  <c:v>610753.93799999985</c:v>
                </c:pt>
                <c:pt idx="22">
                  <c:v>914999.99799999991</c:v>
                </c:pt>
                <c:pt idx="23">
                  <c:v>457499.99799999991</c:v>
                </c:pt>
              </c:numCache>
            </c:numRef>
          </c:val>
          <c:extLst>
            <c:ext xmlns:c16="http://schemas.microsoft.com/office/drawing/2014/chart" uri="{C3380CC4-5D6E-409C-BE32-E72D297353CC}">
              <c16:uniqueId val="{00000001-BE4F-4140-B146-E88569078D0A}"/>
            </c:ext>
          </c:extLst>
        </c:ser>
        <c:dLbls>
          <c:showLegendKey val="0"/>
          <c:showVal val="0"/>
          <c:showCatName val="0"/>
          <c:showSerName val="0"/>
          <c:showPercent val="0"/>
          <c:showBubbleSize val="0"/>
        </c:dLbls>
        <c:gapWidth val="100"/>
        <c:overlap val="-24"/>
        <c:axId val="243616992"/>
        <c:axId val="239413072"/>
      </c:barChart>
      <c:catAx>
        <c:axId val="243616992"/>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sz="1000" b="1" i="0" cap="all" baseline="0">
                    <a:effectLst/>
                  </a:rPr>
                  <a:t>Time period in months</a:t>
                </a:r>
                <a:endParaRPr lang="en-US" sz="300">
                  <a:effectLst/>
                </a:endParaRP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39413072"/>
        <c:crosses val="autoZero"/>
        <c:auto val="1"/>
        <c:lblAlgn val="ctr"/>
        <c:lblOffset val="100"/>
        <c:noMultiLvlLbl val="0"/>
      </c:catAx>
      <c:valAx>
        <c:axId val="239413072"/>
        <c:scaling>
          <c:orientation val="minMax"/>
          <c:max val="1000000"/>
          <c:min val="-500000"/>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sz="1000" b="1" i="0" cap="all" baseline="0">
                    <a:effectLst/>
                  </a:rPr>
                  <a:t>NG Quantity in MMBtu</a:t>
                </a:r>
                <a:endParaRPr lang="en-US" sz="300">
                  <a:effectLst/>
                </a:endParaRP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43616992"/>
        <c:crosses val="autoZero"/>
        <c:crossBetween val="between"/>
        <c:majorUnit val="100000"/>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600" b="1" i="0" baseline="0">
                <a:effectLst>
                  <a:outerShdw blurRad="50800" dist="38100" dir="5400000" algn="t" rotWithShape="0">
                    <a:srgbClr val="000000">
                      <a:alpha val="40000"/>
                    </a:srgbClr>
                  </a:outerShdw>
                </a:effectLst>
              </a:rPr>
              <a:t>NG storage asset operation profile</a:t>
            </a:r>
            <a:endParaRPr lang="en-US" sz="1600">
              <a:effectLst/>
            </a:endParaRP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20327537182852143"/>
          <c:y val="0.18300925925925926"/>
          <c:w val="0.74672462817147855"/>
          <c:h val="0.58976778944298625"/>
        </c:manualLayout>
      </c:layout>
      <c:barChart>
        <c:barDir val="col"/>
        <c:grouping val="clustered"/>
        <c:varyColors val="0"/>
        <c:ser>
          <c:idx val="0"/>
          <c:order val="0"/>
          <c:tx>
            <c:strRef>
              <c:f>'RO-LP'!$B$1</c:f>
              <c:strCache>
                <c:ptCount val="1"/>
                <c:pt idx="0">
                  <c:v>Injection Qty.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'RO-LP'!$A$2:$A$25</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'RO-LP'!$B$2:$B$25</c:f>
              <c:numCache>
                <c:formatCode>General</c:formatCode>
                <c:ptCount val="24"/>
                <c:pt idx="0">
                  <c:v>0</c:v>
                </c:pt>
                <c:pt idx="1">
                  <c:v>0</c:v>
                </c:pt>
                <c:pt idx="2">
                  <c:v>0</c:v>
                </c:pt>
                <c:pt idx="3">
                  <c:v>0</c:v>
                </c:pt>
                <c:pt idx="4">
                  <c:v>305000</c:v>
                </c:pt>
                <c:pt idx="5">
                  <c:v>305000</c:v>
                </c:pt>
                <c:pt idx="6" formatCode="0">
                  <c:v>-220000</c:v>
                </c:pt>
                <c:pt idx="7">
                  <c:v>305000</c:v>
                </c:pt>
                <c:pt idx="8">
                  <c:v>305000</c:v>
                </c:pt>
                <c:pt idx="9" formatCode="0">
                  <c:v>-234747.66</c:v>
                </c:pt>
                <c:pt idx="10" formatCode="0">
                  <c:v>234747.66</c:v>
                </c:pt>
                <c:pt idx="11">
                  <c:v>-85000</c:v>
                </c:pt>
                <c:pt idx="12">
                  <c:v>-457500</c:v>
                </c:pt>
                <c:pt idx="13">
                  <c:v>-457500</c:v>
                </c:pt>
                <c:pt idx="14">
                  <c:v>0</c:v>
                </c:pt>
                <c:pt idx="15">
                  <c:v>305000</c:v>
                </c:pt>
                <c:pt idx="16">
                  <c:v>305000</c:v>
                </c:pt>
                <c:pt idx="17">
                  <c:v>305000</c:v>
                </c:pt>
                <c:pt idx="18" formatCode="0">
                  <c:v>85000</c:v>
                </c:pt>
                <c:pt idx="19" formatCode="0">
                  <c:v>-367723.01</c:v>
                </c:pt>
                <c:pt idx="20">
                  <c:v>305000</c:v>
                </c:pt>
                <c:pt idx="21" formatCode="0">
                  <c:v>-22276.987000000001</c:v>
                </c:pt>
                <c:pt idx="22">
                  <c:v>-457500</c:v>
                </c:pt>
                <c:pt idx="23">
                  <c:v>-457500</c:v>
                </c:pt>
              </c:numCache>
            </c:numRef>
          </c:val>
          <c:extLst>
            <c:ext xmlns:c16="http://schemas.microsoft.com/office/drawing/2014/chart" uri="{C3380CC4-5D6E-409C-BE32-E72D297353CC}">
              <c16:uniqueId val="{00000000-F247-4D20-9119-E6DD1CC0E78D}"/>
            </c:ext>
          </c:extLst>
        </c:ser>
        <c:ser>
          <c:idx val="1"/>
          <c:order val="1"/>
          <c:tx>
            <c:strRef>
              <c:f>'RO-LP'!$C$1</c:f>
              <c:strCache>
                <c:ptCount val="1"/>
                <c:pt idx="0">
                  <c:v>Inventory in hand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'RO-LP'!$A$2:$A$25</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'RO-LP'!$C$2:$C$25</c:f>
              <c:numCache>
                <c:formatCode>General</c:formatCode>
                <c:ptCount val="24"/>
                <c:pt idx="0">
                  <c:v>0</c:v>
                </c:pt>
                <c:pt idx="1">
                  <c:v>0</c:v>
                </c:pt>
                <c:pt idx="2">
                  <c:v>0</c:v>
                </c:pt>
                <c:pt idx="3">
                  <c:v>0</c:v>
                </c:pt>
                <c:pt idx="4">
                  <c:v>0</c:v>
                </c:pt>
                <c:pt idx="5">
                  <c:v>305000</c:v>
                </c:pt>
                <c:pt idx="6">
                  <c:v>610000</c:v>
                </c:pt>
                <c:pt idx="7">
                  <c:v>390000</c:v>
                </c:pt>
                <c:pt idx="8">
                  <c:v>695000</c:v>
                </c:pt>
                <c:pt idx="9">
                  <c:v>1000000</c:v>
                </c:pt>
                <c:pt idx="10">
                  <c:v>765252.34</c:v>
                </c:pt>
                <c:pt idx="11">
                  <c:v>1000000</c:v>
                </c:pt>
                <c:pt idx="12">
                  <c:v>915000</c:v>
                </c:pt>
                <c:pt idx="13">
                  <c:v>457500</c:v>
                </c:pt>
                <c:pt idx="14">
                  <c:v>0</c:v>
                </c:pt>
                <c:pt idx="15">
                  <c:v>0</c:v>
                </c:pt>
                <c:pt idx="16">
                  <c:v>305000</c:v>
                </c:pt>
                <c:pt idx="17">
                  <c:v>610000</c:v>
                </c:pt>
                <c:pt idx="18">
                  <c:v>915000</c:v>
                </c:pt>
                <c:pt idx="19">
                  <c:v>1000000</c:v>
                </c:pt>
                <c:pt idx="20">
                  <c:v>632276.99</c:v>
                </c:pt>
                <c:pt idx="21">
                  <c:v>937276.99</c:v>
                </c:pt>
                <c:pt idx="22">
                  <c:v>915000.00300000003</c:v>
                </c:pt>
                <c:pt idx="23">
                  <c:v>457500.00300000003</c:v>
                </c:pt>
              </c:numCache>
            </c:numRef>
          </c:val>
          <c:extLst>
            <c:ext xmlns:c16="http://schemas.microsoft.com/office/drawing/2014/chart" uri="{C3380CC4-5D6E-409C-BE32-E72D297353CC}">
              <c16:uniqueId val="{00000001-F247-4D20-9119-E6DD1CC0E78D}"/>
            </c:ext>
          </c:extLst>
        </c:ser>
        <c:dLbls>
          <c:showLegendKey val="0"/>
          <c:showVal val="0"/>
          <c:showCatName val="0"/>
          <c:showSerName val="0"/>
          <c:showPercent val="0"/>
          <c:showBubbleSize val="0"/>
        </c:dLbls>
        <c:gapWidth val="100"/>
        <c:overlap val="-24"/>
        <c:axId val="594586880"/>
        <c:axId val="239389360"/>
      </c:barChart>
      <c:catAx>
        <c:axId val="594586880"/>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sz="1000" b="1" i="0" cap="all" baseline="0">
                    <a:effectLst/>
                  </a:rPr>
                  <a:t>Time period in months</a:t>
                </a:r>
                <a:endParaRPr lang="en-US" sz="1000">
                  <a:effectLst/>
                </a:endParaRP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39389360"/>
        <c:crosses val="autoZero"/>
        <c:auto val="1"/>
        <c:lblAlgn val="ctr"/>
        <c:lblOffset val="100"/>
        <c:noMultiLvlLbl val="0"/>
      </c:catAx>
      <c:valAx>
        <c:axId val="239389360"/>
        <c:scaling>
          <c:orientation val="minMax"/>
          <c:max val="1000000"/>
          <c:min val="-500000"/>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900" b="1" i="0" u="none" strike="noStrike" kern="1200" cap="all" baseline="0">
                    <a:solidFill>
                      <a:sysClr val="window" lastClr="FFFFFF">
                        <a:lumMod val="85000"/>
                      </a:sysClr>
                    </a:solidFill>
                    <a:latin typeface="+mn-lt"/>
                    <a:ea typeface="+mn-ea"/>
                    <a:cs typeface="+mn-cs"/>
                  </a:defRPr>
                </a:pPr>
                <a:r>
                  <a:rPr lang="en-US" sz="1000" b="1" i="0" cap="all" baseline="0">
                    <a:effectLst/>
                  </a:rPr>
                  <a:t>NG Quantity in MMBtu</a:t>
                </a:r>
                <a:endParaRPr lang="en-US" sz="1000">
                  <a:effectLst/>
                </a:endParaRPr>
              </a:p>
              <a:p>
                <a:pPr marL="0" marR="0" lvl="0" indent="0" algn="ctr" defTabSz="914400" rtl="0" eaLnBrk="1" fontAlgn="auto" latinLnBrk="0" hangingPunct="1">
                  <a:lnSpc>
                    <a:spcPct val="100000"/>
                  </a:lnSpc>
                  <a:spcBef>
                    <a:spcPts val="0"/>
                  </a:spcBef>
                  <a:spcAft>
                    <a:spcPts val="0"/>
                  </a:spcAft>
                  <a:buClrTx/>
                  <a:buSzTx/>
                  <a:buFontTx/>
                  <a:buNone/>
                  <a:tabLst/>
                  <a:defRPr>
                    <a:solidFill>
                      <a:sysClr val="window" lastClr="FFFFFF">
                        <a:lumMod val="85000"/>
                      </a:sysClr>
                    </a:solidFill>
                  </a:defRPr>
                </a:pPr>
                <a:endParaRPr lang="en-US" sz="1000"/>
              </a:p>
            </c:rich>
          </c:tx>
          <c:layout>
            <c:manualLayout>
              <c:xMode val="edge"/>
              <c:yMode val="edge"/>
              <c:x val="3.888888888888889E-2"/>
              <c:y val="0.20626130067074949"/>
            </c:manualLayout>
          </c:layout>
          <c:overlay val="0"/>
          <c:spPr>
            <a:noFill/>
            <a:ln>
              <a:noFill/>
            </a:ln>
            <a:effectLst/>
          </c:spPr>
          <c:txPr>
            <a:bodyPr rot="-540000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900" b="1" i="0" u="none" strike="noStrike" kern="1200" cap="all" baseline="0">
                  <a:solidFill>
                    <a:sysClr val="window" lastClr="FFFFFF">
                      <a:lumMod val="85000"/>
                    </a:sys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94586880"/>
        <c:crosses val="autoZero"/>
        <c:crossBetween val="between"/>
        <c:majorUnit val="100000"/>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600"/>
              <a:t>NG storage asset operation profile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'RO-SLP'!$B$2</c:f>
              <c:strCache>
                <c:ptCount val="1"/>
                <c:pt idx="0">
                  <c:v>Injection Qty.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'RO-SLP'!$A$3:$A$26</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'RO-SLP'!$B$3:$B$26</c:f>
              <c:numCache>
                <c:formatCode>General</c:formatCode>
                <c:ptCount val="24"/>
                <c:pt idx="0">
                  <c:v>0</c:v>
                </c:pt>
                <c:pt idx="1">
                  <c:v>0</c:v>
                </c:pt>
                <c:pt idx="2">
                  <c:v>0</c:v>
                </c:pt>
                <c:pt idx="3">
                  <c:v>0</c:v>
                </c:pt>
                <c:pt idx="4">
                  <c:v>305000</c:v>
                </c:pt>
                <c:pt idx="5">
                  <c:v>305000</c:v>
                </c:pt>
                <c:pt idx="6">
                  <c:v>-220000</c:v>
                </c:pt>
                <c:pt idx="7">
                  <c:v>305000</c:v>
                </c:pt>
                <c:pt idx="8">
                  <c:v>305000</c:v>
                </c:pt>
                <c:pt idx="9">
                  <c:v>0</c:v>
                </c:pt>
                <c:pt idx="10">
                  <c:v>0</c:v>
                </c:pt>
                <c:pt idx="11">
                  <c:v>-85000</c:v>
                </c:pt>
                <c:pt idx="12">
                  <c:v>-457500</c:v>
                </c:pt>
                <c:pt idx="13">
                  <c:v>-457500</c:v>
                </c:pt>
                <c:pt idx="14">
                  <c:v>0</c:v>
                </c:pt>
                <c:pt idx="15">
                  <c:v>305000</c:v>
                </c:pt>
                <c:pt idx="16">
                  <c:v>305000</c:v>
                </c:pt>
                <c:pt idx="17">
                  <c:v>305000</c:v>
                </c:pt>
                <c:pt idx="18">
                  <c:v>-152500</c:v>
                </c:pt>
                <c:pt idx="19">
                  <c:v>-457500</c:v>
                </c:pt>
                <c:pt idx="20">
                  <c:v>305000</c:v>
                </c:pt>
                <c:pt idx="21">
                  <c:v>305000</c:v>
                </c:pt>
                <c:pt idx="22">
                  <c:v>-457500</c:v>
                </c:pt>
                <c:pt idx="23">
                  <c:v>-457500</c:v>
                </c:pt>
              </c:numCache>
            </c:numRef>
          </c:val>
          <c:extLst>
            <c:ext xmlns:c16="http://schemas.microsoft.com/office/drawing/2014/chart" uri="{C3380CC4-5D6E-409C-BE32-E72D297353CC}">
              <c16:uniqueId val="{00000000-1044-4147-A46C-EF4AC25E8FEE}"/>
            </c:ext>
          </c:extLst>
        </c:ser>
        <c:ser>
          <c:idx val="1"/>
          <c:order val="1"/>
          <c:tx>
            <c:strRef>
              <c:f>'RO-SLP'!$C$2</c:f>
              <c:strCache>
                <c:ptCount val="1"/>
                <c:pt idx="0">
                  <c:v>Inventory in hand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'RO-SLP'!$A$3:$A$26</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'RO-SLP'!$C$3:$C$26</c:f>
              <c:numCache>
                <c:formatCode>General</c:formatCode>
                <c:ptCount val="24"/>
                <c:pt idx="0">
                  <c:v>0</c:v>
                </c:pt>
                <c:pt idx="1">
                  <c:v>0</c:v>
                </c:pt>
                <c:pt idx="2">
                  <c:v>0</c:v>
                </c:pt>
                <c:pt idx="3">
                  <c:v>0</c:v>
                </c:pt>
                <c:pt idx="4">
                  <c:v>0</c:v>
                </c:pt>
                <c:pt idx="5">
                  <c:v>305000</c:v>
                </c:pt>
                <c:pt idx="6">
                  <c:v>610000</c:v>
                </c:pt>
                <c:pt idx="7">
                  <c:v>390000</c:v>
                </c:pt>
                <c:pt idx="8">
                  <c:v>695000</c:v>
                </c:pt>
                <c:pt idx="9">
                  <c:v>1000000</c:v>
                </c:pt>
                <c:pt idx="10">
                  <c:v>1000000</c:v>
                </c:pt>
                <c:pt idx="11">
                  <c:v>1000000</c:v>
                </c:pt>
                <c:pt idx="12">
                  <c:v>915000</c:v>
                </c:pt>
                <c:pt idx="13">
                  <c:v>457500</c:v>
                </c:pt>
                <c:pt idx="14">
                  <c:v>0</c:v>
                </c:pt>
                <c:pt idx="15">
                  <c:v>0</c:v>
                </c:pt>
                <c:pt idx="16">
                  <c:v>305000</c:v>
                </c:pt>
                <c:pt idx="17">
                  <c:v>610000</c:v>
                </c:pt>
                <c:pt idx="18">
                  <c:v>915000</c:v>
                </c:pt>
                <c:pt idx="19">
                  <c:v>762500</c:v>
                </c:pt>
                <c:pt idx="20">
                  <c:v>305000</c:v>
                </c:pt>
                <c:pt idx="21">
                  <c:v>610000</c:v>
                </c:pt>
                <c:pt idx="22">
                  <c:v>915000</c:v>
                </c:pt>
                <c:pt idx="23">
                  <c:v>457500</c:v>
                </c:pt>
              </c:numCache>
            </c:numRef>
          </c:val>
          <c:extLst>
            <c:ext xmlns:c16="http://schemas.microsoft.com/office/drawing/2014/chart" uri="{C3380CC4-5D6E-409C-BE32-E72D297353CC}">
              <c16:uniqueId val="{00000001-1044-4147-A46C-EF4AC25E8FEE}"/>
            </c:ext>
          </c:extLst>
        </c:ser>
        <c:dLbls>
          <c:showLegendKey val="0"/>
          <c:showVal val="0"/>
          <c:showCatName val="0"/>
          <c:showSerName val="0"/>
          <c:showPercent val="0"/>
          <c:showBubbleSize val="0"/>
        </c:dLbls>
        <c:gapWidth val="100"/>
        <c:overlap val="-24"/>
        <c:axId val="587402704"/>
        <c:axId val="1993233888"/>
      </c:barChart>
      <c:catAx>
        <c:axId val="587402704"/>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sz="1000" b="1" i="0" cap="all" baseline="0">
                    <a:effectLst/>
                  </a:rPr>
                  <a:t>Time period in months</a:t>
                </a:r>
                <a:endParaRPr lang="en-US" sz="300">
                  <a:effectLst/>
                </a:endParaRP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993233888"/>
        <c:crosses val="autoZero"/>
        <c:auto val="1"/>
        <c:lblAlgn val="ctr"/>
        <c:lblOffset val="100"/>
        <c:noMultiLvlLbl val="0"/>
      </c:catAx>
      <c:valAx>
        <c:axId val="1993233888"/>
        <c:scaling>
          <c:orientation val="minMax"/>
          <c:max val="1000000"/>
          <c:min val="-500000"/>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sz="1000" b="1" i="0" cap="all" baseline="0">
                    <a:effectLst/>
                  </a:rPr>
                  <a:t>NG Quantity in MMBtu</a:t>
                </a:r>
                <a:endParaRPr lang="en-US" sz="300">
                  <a:effectLst/>
                </a:endParaRP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87402704"/>
        <c:crosses val="autoZero"/>
        <c:crossBetween val="between"/>
        <c:majorUnit val="100000"/>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0.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0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8.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901DEE-C415-4E11-9116-2B429DCDEE76}"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9A44A6BB-D292-40B8-8AE1-037A017A1899}">
      <dgm:prSet/>
      <dgm:spPr/>
      <dgm:t>
        <a:bodyPr/>
        <a:lstStyle/>
        <a:p>
          <a:pPr>
            <a:lnSpc>
              <a:spcPct val="100000"/>
            </a:lnSpc>
          </a:pPr>
          <a:r>
            <a:rPr lang="en-US" dirty="0"/>
            <a:t>Overview of Natural Gas (NG) industry</a:t>
          </a:r>
        </a:p>
      </dgm:t>
    </dgm:pt>
    <dgm:pt modelId="{DDB07472-B629-44E5-A4EC-E73F25B0258D}" type="parTrans" cxnId="{AEDC3184-6F64-4E4C-8A5A-0D049FCAC338}">
      <dgm:prSet/>
      <dgm:spPr/>
      <dgm:t>
        <a:bodyPr/>
        <a:lstStyle/>
        <a:p>
          <a:endParaRPr lang="en-US"/>
        </a:p>
      </dgm:t>
    </dgm:pt>
    <dgm:pt modelId="{6C72A106-5D50-498F-B98C-10CBA60CC5BB}" type="sibTrans" cxnId="{AEDC3184-6F64-4E4C-8A5A-0D049FCAC338}">
      <dgm:prSet/>
      <dgm:spPr/>
      <dgm:t>
        <a:bodyPr/>
        <a:lstStyle/>
        <a:p>
          <a:endParaRPr lang="en-US"/>
        </a:p>
      </dgm:t>
    </dgm:pt>
    <dgm:pt modelId="{F6034700-14BD-418C-BE1D-28CADFEAE945}">
      <dgm:prSet/>
      <dgm:spPr/>
      <dgm:t>
        <a:bodyPr/>
        <a:lstStyle/>
        <a:p>
          <a:pPr>
            <a:lnSpc>
              <a:spcPct val="100000"/>
            </a:lnSpc>
          </a:pPr>
          <a:r>
            <a:rPr lang="en-US" dirty="0"/>
            <a:t>Problem Statement </a:t>
          </a:r>
        </a:p>
      </dgm:t>
    </dgm:pt>
    <dgm:pt modelId="{7CAC6D94-6B1D-40E9-8672-ED9C9981D4E2}" type="parTrans" cxnId="{2648F33A-8E92-4CA3-8196-D911D0CA72AB}">
      <dgm:prSet/>
      <dgm:spPr/>
      <dgm:t>
        <a:bodyPr/>
        <a:lstStyle/>
        <a:p>
          <a:endParaRPr lang="en-US"/>
        </a:p>
      </dgm:t>
    </dgm:pt>
    <dgm:pt modelId="{76D2B752-45B5-422F-8237-BD7D896B89BB}" type="sibTrans" cxnId="{2648F33A-8E92-4CA3-8196-D911D0CA72AB}">
      <dgm:prSet/>
      <dgm:spPr/>
      <dgm:t>
        <a:bodyPr/>
        <a:lstStyle/>
        <a:p>
          <a:endParaRPr lang="en-US"/>
        </a:p>
      </dgm:t>
    </dgm:pt>
    <dgm:pt modelId="{57A94562-D642-421A-95BF-74902998A9A8}">
      <dgm:prSet/>
      <dgm:spPr/>
      <dgm:t>
        <a:bodyPr/>
        <a:lstStyle/>
        <a:p>
          <a:pPr>
            <a:lnSpc>
              <a:spcPct val="100000"/>
            </a:lnSpc>
          </a:pPr>
          <a:r>
            <a:rPr lang="en-US"/>
            <a:t>Key Assumptions</a:t>
          </a:r>
        </a:p>
      </dgm:t>
    </dgm:pt>
    <dgm:pt modelId="{98CB4BD5-6124-4824-9BD5-D0FEC97A1EF8}" type="parTrans" cxnId="{3804B884-EAED-453C-A092-E6F12ED6C2A4}">
      <dgm:prSet/>
      <dgm:spPr/>
      <dgm:t>
        <a:bodyPr/>
        <a:lstStyle/>
        <a:p>
          <a:endParaRPr lang="en-US"/>
        </a:p>
      </dgm:t>
    </dgm:pt>
    <dgm:pt modelId="{52746362-9F08-4DFA-8762-B98A3CEEBBD9}" type="sibTrans" cxnId="{3804B884-EAED-453C-A092-E6F12ED6C2A4}">
      <dgm:prSet/>
      <dgm:spPr/>
      <dgm:t>
        <a:bodyPr/>
        <a:lstStyle/>
        <a:p>
          <a:endParaRPr lang="en-US"/>
        </a:p>
      </dgm:t>
    </dgm:pt>
    <dgm:pt modelId="{165B2054-41EF-4700-B75C-C207C5687065}">
      <dgm:prSet/>
      <dgm:spPr/>
      <dgm:t>
        <a:bodyPr/>
        <a:lstStyle/>
        <a:p>
          <a:pPr>
            <a:lnSpc>
              <a:spcPct val="100000"/>
            </a:lnSpc>
          </a:pPr>
          <a:r>
            <a:rPr lang="en-US"/>
            <a:t>Modeling approach</a:t>
          </a:r>
        </a:p>
      </dgm:t>
    </dgm:pt>
    <dgm:pt modelId="{341AB8BA-4D8E-4903-BFA9-FCE8D0D26CE0}" type="parTrans" cxnId="{C216E8C1-B610-4605-A60F-125531B38D3B}">
      <dgm:prSet/>
      <dgm:spPr/>
      <dgm:t>
        <a:bodyPr/>
        <a:lstStyle/>
        <a:p>
          <a:endParaRPr lang="en-US"/>
        </a:p>
      </dgm:t>
    </dgm:pt>
    <dgm:pt modelId="{90ED4654-ACD5-4506-9438-A6CFBA41709E}" type="sibTrans" cxnId="{C216E8C1-B610-4605-A60F-125531B38D3B}">
      <dgm:prSet/>
      <dgm:spPr/>
      <dgm:t>
        <a:bodyPr/>
        <a:lstStyle/>
        <a:p>
          <a:endParaRPr lang="en-US"/>
        </a:p>
      </dgm:t>
    </dgm:pt>
    <dgm:pt modelId="{1F92F39A-4BEC-4A52-9FB8-1FA29112D3A8}">
      <dgm:prSet/>
      <dgm:spPr/>
      <dgm:t>
        <a:bodyPr/>
        <a:lstStyle/>
        <a:p>
          <a:pPr>
            <a:buFont typeface="Arial" panose="020B0604020202020204" pitchFamily="34" charset="0"/>
            <a:buChar char="•"/>
          </a:pPr>
          <a:r>
            <a:rPr lang="en-US"/>
            <a:t>Linear Programming</a:t>
          </a:r>
          <a:endParaRPr lang="en-US" dirty="0"/>
        </a:p>
      </dgm:t>
    </dgm:pt>
    <dgm:pt modelId="{09CAC39F-9755-4D69-AA0C-E8E79CCE597E}" type="parTrans" cxnId="{8BFA3C0B-7AA9-4AAF-A9EE-477F84D86447}">
      <dgm:prSet/>
      <dgm:spPr/>
      <dgm:t>
        <a:bodyPr/>
        <a:lstStyle/>
        <a:p>
          <a:endParaRPr lang="en-US"/>
        </a:p>
      </dgm:t>
    </dgm:pt>
    <dgm:pt modelId="{0506A4C6-ADD0-4980-8F1E-159ED014B890}" type="sibTrans" cxnId="{8BFA3C0B-7AA9-4AAF-A9EE-477F84D86447}">
      <dgm:prSet/>
      <dgm:spPr/>
      <dgm:t>
        <a:bodyPr/>
        <a:lstStyle/>
        <a:p>
          <a:endParaRPr lang="en-US"/>
        </a:p>
      </dgm:t>
    </dgm:pt>
    <dgm:pt modelId="{E5201674-A0AD-4C45-A3C3-9BFA3C74A2CD}">
      <dgm:prSet/>
      <dgm:spPr/>
      <dgm:t>
        <a:bodyPr/>
        <a:lstStyle/>
        <a:p>
          <a:pPr>
            <a:buFont typeface="Arial" panose="020B0604020202020204" pitchFamily="34" charset="0"/>
            <a:buChar char="•"/>
          </a:pPr>
          <a:r>
            <a:rPr lang="en-US"/>
            <a:t>Stochastic Linear Programming </a:t>
          </a:r>
        </a:p>
      </dgm:t>
    </dgm:pt>
    <dgm:pt modelId="{E6BF7B4B-8D18-462A-9BB3-C7C9905FB1E4}" type="parTrans" cxnId="{9F045642-5C4D-4BB4-BA72-627A02621EB5}">
      <dgm:prSet/>
      <dgm:spPr/>
      <dgm:t>
        <a:bodyPr/>
        <a:lstStyle/>
        <a:p>
          <a:endParaRPr lang="en-US"/>
        </a:p>
      </dgm:t>
    </dgm:pt>
    <dgm:pt modelId="{27A86BBA-C88B-42F0-8C49-8A0F665C4023}" type="sibTrans" cxnId="{9F045642-5C4D-4BB4-BA72-627A02621EB5}">
      <dgm:prSet/>
      <dgm:spPr/>
      <dgm:t>
        <a:bodyPr/>
        <a:lstStyle/>
        <a:p>
          <a:endParaRPr lang="en-US"/>
        </a:p>
      </dgm:t>
    </dgm:pt>
    <dgm:pt modelId="{54A581BA-F816-4D20-89B4-1FE12FAB0000}">
      <dgm:prSet/>
      <dgm:spPr/>
      <dgm:t>
        <a:bodyPr/>
        <a:lstStyle/>
        <a:p>
          <a:pPr>
            <a:buFont typeface="Arial" panose="020B0604020202020204" pitchFamily="34" charset="0"/>
            <a:buChar char="•"/>
          </a:pPr>
          <a:r>
            <a:rPr lang="en-US"/>
            <a:t>Min-Max Regret</a:t>
          </a:r>
          <a:endParaRPr lang="en-US" dirty="0"/>
        </a:p>
      </dgm:t>
    </dgm:pt>
    <dgm:pt modelId="{D145A32E-CDFF-4451-A7C9-91C3182F5FCE}" type="parTrans" cxnId="{B46EAA3C-2229-475B-BD88-9FED08931DC8}">
      <dgm:prSet/>
      <dgm:spPr/>
      <dgm:t>
        <a:bodyPr/>
        <a:lstStyle/>
        <a:p>
          <a:endParaRPr lang="en-US"/>
        </a:p>
      </dgm:t>
    </dgm:pt>
    <dgm:pt modelId="{D46C91B6-AE1C-4998-82EC-CECE5A21063D}" type="sibTrans" cxnId="{B46EAA3C-2229-475B-BD88-9FED08931DC8}">
      <dgm:prSet/>
      <dgm:spPr/>
      <dgm:t>
        <a:bodyPr/>
        <a:lstStyle/>
        <a:p>
          <a:endParaRPr lang="en-US"/>
        </a:p>
      </dgm:t>
    </dgm:pt>
    <dgm:pt modelId="{12F3B260-DAB0-4A01-B3C0-A73B9D387B69}">
      <dgm:prSet/>
      <dgm:spPr/>
      <dgm:t>
        <a:bodyPr/>
        <a:lstStyle/>
        <a:p>
          <a:pPr>
            <a:buFont typeface="Arial" panose="020B0604020202020204" pitchFamily="34" charset="0"/>
            <a:buChar char="•"/>
          </a:pPr>
          <a:r>
            <a:rPr lang="en-US"/>
            <a:t>Robust Optimization</a:t>
          </a:r>
        </a:p>
      </dgm:t>
    </dgm:pt>
    <dgm:pt modelId="{BD5D1ECC-EF6F-4003-BB73-CC3FBEED3BEC}" type="parTrans" cxnId="{B3BE8E5C-9923-4D23-9FC7-C4E1ECE57E5B}">
      <dgm:prSet/>
      <dgm:spPr/>
      <dgm:t>
        <a:bodyPr/>
        <a:lstStyle/>
        <a:p>
          <a:endParaRPr lang="en-US"/>
        </a:p>
      </dgm:t>
    </dgm:pt>
    <dgm:pt modelId="{733CCE24-A57E-4BC7-9169-1778A63040AF}" type="sibTrans" cxnId="{B3BE8E5C-9923-4D23-9FC7-C4E1ECE57E5B}">
      <dgm:prSet/>
      <dgm:spPr/>
      <dgm:t>
        <a:bodyPr/>
        <a:lstStyle/>
        <a:p>
          <a:endParaRPr lang="en-US"/>
        </a:p>
      </dgm:t>
    </dgm:pt>
    <dgm:pt modelId="{E56EAD68-56BD-4F61-8C45-4945FB8AEE4E}">
      <dgm:prSet/>
      <dgm:spPr/>
      <dgm:t>
        <a:bodyPr/>
        <a:lstStyle/>
        <a:p>
          <a:pPr>
            <a:buFont typeface="Arial" panose="020B0604020202020204" pitchFamily="34" charset="0"/>
            <a:buChar char="•"/>
          </a:pPr>
          <a:r>
            <a:rPr lang="en-US"/>
            <a:t>Deterministic Dynamic Programming </a:t>
          </a:r>
          <a:endParaRPr lang="en-US" dirty="0"/>
        </a:p>
      </dgm:t>
    </dgm:pt>
    <dgm:pt modelId="{E05E83FE-E53E-4E39-84A3-4199F50E09A5}" type="parTrans" cxnId="{23FA4430-0444-4E74-B9FC-7CBDDF428FC5}">
      <dgm:prSet/>
      <dgm:spPr/>
      <dgm:t>
        <a:bodyPr/>
        <a:lstStyle/>
        <a:p>
          <a:endParaRPr lang="en-US"/>
        </a:p>
      </dgm:t>
    </dgm:pt>
    <dgm:pt modelId="{FC09DF76-F891-4685-A0FB-5864E4E0AD39}" type="sibTrans" cxnId="{23FA4430-0444-4E74-B9FC-7CBDDF428FC5}">
      <dgm:prSet/>
      <dgm:spPr/>
      <dgm:t>
        <a:bodyPr/>
        <a:lstStyle/>
        <a:p>
          <a:endParaRPr lang="en-US"/>
        </a:p>
      </dgm:t>
    </dgm:pt>
    <dgm:pt modelId="{AD264CF9-8A90-46F9-B6BF-0665C84F084F}">
      <dgm:prSet/>
      <dgm:spPr/>
      <dgm:t>
        <a:bodyPr/>
        <a:lstStyle/>
        <a:p>
          <a:pPr>
            <a:lnSpc>
              <a:spcPct val="100000"/>
            </a:lnSpc>
          </a:pPr>
          <a:r>
            <a:rPr lang="en-US"/>
            <a:t>Model Summary</a:t>
          </a:r>
        </a:p>
      </dgm:t>
    </dgm:pt>
    <dgm:pt modelId="{D74087B2-F16A-45F5-A9D8-411397F9D73F}" type="parTrans" cxnId="{FAF626D3-F2F7-4352-8F58-BCA52EB42E24}">
      <dgm:prSet/>
      <dgm:spPr/>
      <dgm:t>
        <a:bodyPr/>
        <a:lstStyle/>
        <a:p>
          <a:endParaRPr lang="en-US"/>
        </a:p>
      </dgm:t>
    </dgm:pt>
    <dgm:pt modelId="{58826B66-BF8F-46D0-AD20-23A821A08044}" type="sibTrans" cxnId="{FAF626D3-F2F7-4352-8F58-BCA52EB42E24}">
      <dgm:prSet/>
      <dgm:spPr/>
      <dgm:t>
        <a:bodyPr/>
        <a:lstStyle/>
        <a:p>
          <a:endParaRPr lang="en-US"/>
        </a:p>
      </dgm:t>
    </dgm:pt>
    <dgm:pt modelId="{DC7265DE-02B5-4265-B9A7-06A87F9301B5}">
      <dgm:prSet/>
      <dgm:spPr/>
      <dgm:t>
        <a:bodyPr/>
        <a:lstStyle/>
        <a:p>
          <a:pPr>
            <a:lnSpc>
              <a:spcPct val="100000"/>
            </a:lnSpc>
          </a:pPr>
          <a:r>
            <a:rPr lang="en-US"/>
            <a:t>NG storage Graphic User Interface tool</a:t>
          </a:r>
        </a:p>
      </dgm:t>
    </dgm:pt>
    <dgm:pt modelId="{5E630EF0-2C20-45B6-98F3-B4245339761B}" type="parTrans" cxnId="{93E767EE-827D-4B19-BAA0-533A7922AD4D}">
      <dgm:prSet/>
      <dgm:spPr/>
      <dgm:t>
        <a:bodyPr/>
        <a:lstStyle/>
        <a:p>
          <a:endParaRPr lang="en-US"/>
        </a:p>
      </dgm:t>
    </dgm:pt>
    <dgm:pt modelId="{396CECE5-1575-48DB-A3E2-B197931E8B19}" type="sibTrans" cxnId="{93E767EE-827D-4B19-BAA0-533A7922AD4D}">
      <dgm:prSet/>
      <dgm:spPr/>
      <dgm:t>
        <a:bodyPr/>
        <a:lstStyle/>
        <a:p>
          <a:endParaRPr lang="en-US"/>
        </a:p>
      </dgm:t>
    </dgm:pt>
    <dgm:pt modelId="{8899B61E-ACD2-42B3-A99E-57EEB16AFE7A}">
      <dgm:prSet/>
      <dgm:spPr/>
      <dgm:t>
        <a:bodyPr/>
        <a:lstStyle/>
        <a:p>
          <a:pPr>
            <a:lnSpc>
              <a:spcPct val="100000"/>
            </a:lnSpc>
          </a:pPr>
          <a:r>
            <a:rPr lang="en-US"/>
            <a:t>References</a:t>
          </a:r>
        </a:p>
      </dgm:t>
    </dgm:pt>
    <dgm:pt modelId="{12DA4EA5-5618-4793-B156-1A1DEA3262C9}" type="parTrans" cxnId="{507D5FBF-DF71-4A83-A7FA-A67621B2B7DE}">
      <dgm:prSet/>
      <dgm:spPr/>
      <dgm:t>
        <a:bodyPr/>
        <a:lstStyle/>
        <a:p>
          <a:endParaRPr lang="en-US"/>
        </a:p>
      </dgm:t>
    </dgm:pt>
    <dgm:pt modelId="{18C2FA62-5310-479F-A529-7C16095EAD46}" type="sibTrans" cxnId="{507D5FBF-DF71-4A83-A7FA-A67621B2B7DE}">
      <dgm:prSet/>
      <dgm:spPr/>
      <dgm:t>
        <a:bodyPr/>
        <a:lstStyle/>
        <a:p>
          <a:endParaRPr lang="en-US"/>
        </a:p>
      </dgm:t>
    </dgm:pt>
    <dgm:pt modelId="{C3258BB4-36AF-4688-8640-8BD63625AFD2}" type="pres">
      <dgm:prSet presAssocID="{08901DEE-C415-4E11-9116-2B429DCDEE76}" presName="linear" presStyleCnt="0">
        <dgm:presLayoutVars>
          <dgm:animLvl val="lvl"/>
          <dgm:resizeHandles val="exact"/>
        </dgm:presLayoutVars>
      </dgm:prSet>
      <dgm:spPr/>
    </dgm:pt>
    <dgm:pt modelId="{7F71405C-6582-477E-AD14-B57541EDFB00}" type="pres">
      <dgm:prSet presAssocID="{9A44A6BB-D292-40B8-8AE1-037A017A1899}" presName="parentText" presStyleLbl="node1" presStyleIdx="0" presStyleCnt="7" custLinFactNeighborX="3018" custLinFactNeighborY="-19399">
        <dgm:presLayoutVars>
          <dgm:chMax val="0"/>
          <dgm:bulletEnabled val="1"/>
        </dgm:presLayoutVars>
      </dgm:prSet>
      <dgm:spPr/>
    </dgm:pt>
    <dgm:pt modelId="{AB0501E8-72F6-4748-8CF7-B6AB7BFAC9CB}" type="pres">
      <dgm:prSet presAssocID="{6C72A106-5D50-498F-B98C-10CBA60CC5BB}" presName="spacer" presStyleCnt="0"/>
      <dgm:spPr/>
    </dgm:pt>
    <dgm:pt modelId="{3C0FF503-6059-4DF6-B991-D2D16B8B0D67}" type="pres">
      <dgm:prSet presAssocID="{F6034700-14BD-418C-BE1D-28CADFEAE945}" presName="parentText" presStyleLbl="node1" presStyleIdx="1" presStyleCnt="7" custLinFactNeighborX="8409" custLinFactNeighborY="-19207">
        <dgm:presLayoutVars>
          <dgm:chMax val="0"/>
          <dgm:bulletEnabled val="1"/>
        </dgm:presLayoutVars>
      </dgm:prSet>
      <dgm:spPr/>
    </dgm:pt>
    <dgm:pt modelId="{D94C914D-ADF0-462C-9C39-4A9D5CEF803B}" type="pres">
      <dgm:prSet presAssocID="{76D2B752-45B5-422F-8237-BD7D896B89BB}" presName="spacer" presStyleCnt="0"/>
      <dgm:spPr/>
    </dgm:pt>
    <dgm:pt modelId="{527BFA01-4317-45C1-9D94-2DCE60BB815D}" type="pres">
      <dgm:prSet presAssocID="{57A94562-D642-421A-95BF-74902998A9A8}" presName="parentText" presStyleLbl="node1" presStyleIdx="2" presStyleCnt="7">
        <dgm:presLayoutVars>
          <dgm:chMax val="0"/>
          <dgm:bulletEnabled val="1"/>
        </dgm:presLayoutVars>
      </dgm:prSet>
      <dgm:spPr/>
    </dgm:pt>
    <dgm:pt modelId="{F3C9B911-E766-46C0-ACEF-549A196DFBAB}" type="pres">
      <dgm:prSet presAssocID="{52746362-9F08-4DFA-8762-B98A3CEEBBD9}" presName="spacer" presStyleCnt="0"/>
      <dgm:spPr/>
    </dgm:pt>
    <dgm:pt modelId="{5624EE6D-1BF6-41FE-B4A6-8EBF099FDE8E}" type="pres">
      <dgm:prSet presAssocID="{165B2054-41EF-4700-B75C-C207C5687065}" presName="parentText" presStyleLbl="node1" presStyleIdx="3" presStyleCnt="7">
        <dgm:presLayoutVars>
          <dgm:chMax val="0"/>
          <dgm:bulletEnabled val="1"/>
        </dgm:presLayoutVars>
      </dgm:prSet>
      <dgm:spPr/>
    </dgm:pt>
    <dgm:pt modelId="{39E0A444-6052-4B3C-B070-4E346FB7A742}" type="pres">
      <dgm:prSet presAssocID="{165B2054-41EF-4700-B75C-C207C5687065}" presName="childText" presStyleLbl="revTx" presStyleIdx="0" presStyleCnt="1">
        <dgm:presLayoutVars>
          <dgm:bulletEnabled val="1"/>
        </dgm:presLayoutVars>
      </dgm:prSet>
      <dgm:spPr/>
    </dgm:pt>
    <dgm:pt modelId="{D6500BC0-DF75-4ABD-A51A-DE5146EE67C4}" type="pres">
      <dgm:prSet presAssocID="{AD264CF9-8A90-46F9-B6BF-0665C84F084F}" presName="parentText" presStyleLbl="node1" presStyleIdx="4" presStyleCnt="7">
        <dgm:presLayoutVars>
          <dgm:chMax val="0"/>
          <dgm:bulletEnabled val="1"/>
        </dgm:presLayoutVars>
      </dgm:prSet>
      <dgm:spPr/>
    </dgm:pt>
    <dgm:pt modelId="{E6469EAD-EEA7-437F-A654-C92D4C75E5F9}" type="pres">
      <dgm:prSet presAssocID="{58826B66-BF8F-46D0-AD20-23A821A08044}" presName="spacer" presStyleCnt="0"/>
      <dgm:spPr/>
    </dgm:pt>
    <dgm:pt modelId="{570FDC68-5C99-4FB4-A6BF-B828E0DAC368}" type="pres">
      <dgm:prSet presAssocID="{DC7265DE-02B5-4265-B9A7-06A87F9301B5}" presName="parentText" presStyleLbl="node1" presStyleIdx="5" presStyleCnt="7">
        <dgm:presLayoutVars>
          <dgm:chMax val="0"/>
          <dgm:bulletEnabled val="1"/>
        </dgm:presLayoutVars>
      </dgm:prSet>
      <dgm:spPr/>
    </dgm:pt>
    <dgm:pt modelId="{A7CBDDC6-5A97-4819-AEE6-EB8AA52C5F0E}" type="pres">
      <dgm:prSet presAssocID="{396CECE5-1575-48DB-A3E2-B197931E8B19}" presName="spacer" presStyleCnt="0"/>
      <dgm:spPr/>
    </dgm:pt>
    <dgm:pt modelId="{70B5900C-BD82-46ED-A0BB-01B52B463A70}" type="pres">
      <dgm:prSet presAssocID="{8899B61E-ACD2-42B3-A99E-57EEB16AFE7A}" presName="parentText" presStyleLbl="node1" presStyleIdx="6" presStyleCnt="7">
        <dgm:presLayoutVars>
          <dgm:chMax val="0"/>
          <dgm:bulletEnabled val="1"/>
        </dgm:presLayoutVars>
      </dgm:prSet>
      <dgm:spPr/>
    </dgm:pt>
  </dgm:ptLst>
  <dgm:cxnLst>
    <dgm:cxn modelId="{8BFA3C0B-7AA9-4AAF-A9EE-477F84D86447}" srcId="{165B2054-41EF-4700-B75C-C207C5687065}" destId="{1F92F39A-4BEC-4A52-9FB8-1FA29112D3A8}" srcOrd="0" destOrd="0" parTransId="{09CAC39F-9755-4D69-AA0C-E8E79CCE597E}" sibTransId="{0506A4C6-ADD0-4980-8F1E-159ED014B890}"/>
    <dgm:cxn modelId="{DC55310C-D6CA-401D-B00A-873ECA10603B}" type="presOf" srcId="{F6034700-14BD-418C-BE1D-28CADFEAE945}" destId="{3C0FF503-6059-4DF6-B991-D2D16B8B0D67}" srcOrd="0" destOrd="0" presId="urn:microsoft.com/office/officeart/2005/8/layout/vList2"/>
    <dgm:cxn modelId="{B2082810-92A9-45FD-BD93-CEF2A9E3E622}" type="presOf" srcId="{57A94562-D642-421A-95BF-74902998A9A8}" destId="{527BFA01-4317-45C1-9D94-2DCE60BB815D}" srcOrd="0" destOrd="0" presId="urn:microsoft.com/office/officeart/2005/8/layout/vList2"/>
    <dgm:cxn modelId="{23FA4430-0444-4E74-B9FC-7CBDDF428FC5}" srcId="{165B2054-41EF-4700-B75C-C207C5687065}" destId="{E56EAD68-56BD-4F61-8C45-4945FB8AEE4E}" srcOrd="4" destOrd="0" parTransId="{E05E83FE-E53E-4E39-84A3-4199F50E09A5}" sibTransId="{FC09DF76-F891-4685-A0FB-5864E4E0AD39}"/>
    <dgm:cxn modelId="{2648F33A-8E92-4CA3-8196-D911D0CA72AB}" srcId="{08901DEE-C415-4E11-9116-2B429DCDEE76}" destId="{F6034700-14BD-418C-BE1D-28CADFEAE945}" srcOrd="1" destOrd="0" parTransId="{7CAC6D94-6B1D-40E9-8672-ED9C9981D4E2}" sibTransId="{76D2B752-45B5-422F-8237-BD7D896B89BB}"/>
    <dgm:cxn modelId="{B46EAA3C-2229-475B-BD88-9FED08931DC8}" srcId="{165B2054-41EF-4700-B75C-C207C5687065}" destId="{54A581BA-F816-4D20-89B4-1FE12FAB0000}" srcOrd="2" destOrd="0" parTransId="{D145A32E-CDFF-4451-A7C9-91C3182F5FCE}" sibTransId="{D46C91B6-AE1C-4998-82EC-CECE5A21063D}"/>
    <dgm:cxn modelId="{B3BE8E5C-9923-4D23-9FC7-C4E1ECE57E5B}" srcId="{165B2054-41EF-4700-B75C-C207C5687065}" destId="{12F3B260-DAB0-4A01-B3C0-A73B9D387B69}" srcOrd="3" destOrd="0" parTransId="{BD5D1ECC-EF6F-4003-BB73-CC3FBEED3BEC}" sibTransId="{733CCE24-A57E-4BC7-9169-1778A63040AF}"/>
    <dgm:cxn modelId="{9F045642-5C4D-4BB4-BA72-627A02621EB5}" srcId="{165B2054-41EF-4700-B75C-C207C5687065}" destId="{E5201674-A0AD-4C45-A3C3-9BFA3C74A2CD}" srcOrd="1" destOrd="0" parTransId="{E6BF7B4B-8D18-462A-9BB3-C7C9905FB1E4}" sibTransId="{27A86BBA-C88B-42F0-8C49-8A0F665C4023}"/>
    <dgm:cxn modelId="{086D194C-2FC5-43EF-8EBC-FCB388D0EB45}" type="presOf" srcId="{08901DEE-C415-4E11-9116-2B429DCDEE76}" destId="{C3258BB4-36AF-4688-8640-8BD63625AFD2}" srcOrd="0" destOrd="0" presId="urn:microsoft.com/office/officeart/2005/8/layout/vList2"/>
    <dgm:cxn modelId="{7DDB584C-3627-45F8-946C-8F4C179348A0}" type="presOf" srcId="{12F3B260-DAB0-4A01-B3C0-A73B9D387B69}" destId="{39E0A444-6052-4B3C-B070-4E346FB7A742}" srcOrd="0" destOrd="3" presId="urn:microsoft.com/office/officeart/2005/8/layout/vList2"/>
    <dgm:cxn modelId="{CD870F56-E2FA-479C-B067-7BA1F5D9826D}" type="presOf" srcId="{1F92F39A-4BEC-4A52-9FB8-1FA29112D3A8}" destId="{39E0A444-6052-4B3C-B070-4E346FB7A742}" srcOrd="0" destOrd="0" presId="urn:microsoft.com/office/officeart/2005/8/layout/vList2"/>
    <dgm:cxn modelId="{DE02D258-48F3-4EC2-A147-EB23F41D3118}" type="presOf" srcId="{9A44A6BB-D292-40B8-8AE1-037A017A1899}" destId="{7F71405C-6582-477E-AD14-B57541EDFB00}" srcOrd="0" destOrd="0" presId="urn:microsoft.com/office/officeart/2005/8/layout/vList2"/>
    <dgm:cxn modelId="{B848475A-07DB-447A-A28B-5C0740E68C7F}" type="presOf" srcId="{DC7265DE-02B5-4265-B9A7-06A87F9301B5}" destId="{570FDC68-5C99-4FB4-A6BF-B828E0DAC368}" srcOrd="0" destOrd="0" presId="urn:microsoft.com/office/officeart/2005/8/layout/vList2"/>
    <dgm:cxn modelId="{9A30E15A-450F-493E-8AB0-8B27C95ED5ED}" type="presOf" srcId="{165B2054-41EF-4700-B75C-C207C5687065}" destId="{5624EE6D-1BF6-41FE-B4A6-8EBF099FDE8E}" srcOrd="0" destOrd="0" presId="urn:microsoft.com/office/officeart/2005/8/layout/vList2"/>
    <dgm:cxn modelId="{AEDC3184-6F64-4E4C-8A5A-0D049FCAC338}" srcId="{08901DEE-C415-4E11-9116-2B429DCDEE76}" destId="{9A44A6BB-D292-40B8-8AE1-037A017A1899}" srcOrd="0" destOrd="0" parTransId="{DDB07472-B629-44E5-A4EC-E73F25B0258D}" sibTransId="{6C72A106-5D50-498F-B98C-10CBA60CC5BB}"/>
    <dgm:cxn modelId="{3804B884-EAED-453C-A092-E6F12ED6C2A4}" srcId="{08901DEE-C415-4E11-9116-2B429DCDEE76}" destId="{57A94562-D642-421A-95BF-74902998A9A8}" srcOrd="2" destOrd="0" parTransId="{98CB4BD5-6124-4824-9BD5-D0FEC97A1EF8}" sibTransId="{52746362-9F08-4DFA-8762-B98A3CEEBBD9}"/>
    <dgm:cxn modelId="{45FB3E93-1E2F-4B9C-94E8-C76A50D92E1C}" type="presOf" srcId="{54A581BA-F816-4D20-89B4-1FE12FAB0000}" destId="{39E0A444-6052-4B3C-B070-4E346FB7A742}" srcOrd="0" destOrd="2" presId="urn:microsoft.com/office/officeart/2005/8/layout/vList2"/>
    <dgm:cxn modelId="{F5EC75BB-E74C-44F8-BAE1-8115BA22782C}" type="presOf" srcId="{E56EAD68-56BD-4F61-8C45-4945FB8AEE4E}" destId="{39E0A444-6052-4B3C-B070-4E346FB7A742}" srcOrd="0" destOrd="4" presId="urn:microsoft.com/office/officeart/2005/8/layout/vList2"/>
    <dgm:cxn modelId="{568856BB-B63B-4B70-B07B-199D55E413A6}" type="presOf" srcId="{AD264CF9-8A90-46F9-B6BF-0665C84F084F}" destId="{D6500BC0-DF75-4ABD-A51A-DE5146EE67C4}" srcOrd="0" destOrd="0" presId="urn:microsoft.com/office/officeart/2005/8/layout/vList2"/>
    <dgm:cxn modelId="{507D5FBF-DF71-4A83-A7FA-A67621B2B7DE}" srcId="{08901DEE-C415-4E11-9116-2B429DCDEE76}" destId="{8899B61E-ACD2-42B3-A99E-57EEB16AFE7A}" srcOrd="6" destOrd="0" parTransId="{12DA4EA5-5618-4793-B156-1A1DEA3262C9}" sibTransId="{18C2FA62-5310-479F-A529-7C16095EAD46}"/>
    <dgm:cxn modelId="{C216E8C1-B610-4605-A60F-125531B38D3B}" srcId="{08901DEE-C415-4E11-9116-2B429DCDEE76}" destId="{165B2054-41EF-4700-B75C-C207C5687065}" srcOrd="3" destOrd="0" parTransId="{341AB8BA-4D8E-4903-BFA9-FCE8D0D26CE0}" sibTransId="{90ED4654-ACD5-4506-9438-A6CFBA41709E}"/>
    <dgm:cxn modelId="{9EADB4CC-68AD-4E5B-9FF1-6592AB004681}" type="presOf" srcId="{8899B61E-ACD2-42B3-A99E-57EEB16AFE7A}" destId="{70B5900C-BD82-46ED-A0BB-01B52B463A70}" srcOrd="0" destOrd="0" presId="urn:microsoft.com/office/officeart/2005/8/layout/vList2"/>
    <dgm:cxn modelId="{75035AD2-589D-4327-8C36-11361093C9F8}" type="presOf" srcId="{E5201674-A0AD-4C45-A3C3-9BFA3C74A2CD}" destId="{39E0A444-6052-4B3C-B070-4E346FB7A742}" srcOrd="0" destOrd="1" presId="urn:microsoft.com/office/officeart/2005/8/layout/vList2"/>
    <dgm:cxn modelId="{FAF626D3-F2F7-4352-8F58-BCA52EB42E24}" srcId="{08901DEE-C415-4E11-9116-2B429DCDEE76}" destId="{AD264CF9-8A90-46F9-B6BF-0665C84F084F}" srcOrd="4" destOrd="0" parTransId="{D74087B2-F16A-45F5-A9D8-411397F9D73F}" sibTransId="{58826B66-BF8F-46D0-AD20-23A821A08044}"/>
    <dgm:cxn modelId="{93E767EE-827D-4B19-BAA0-533A7922AD4D}" srcId="{08901DEE-C415-4E11-9116-2B429DCDEE76}" destId="{DC7265DE-02B5-4265-B9A7-06A87F9301B5}" srcOrd="5" destOrd="0" parTransId="{5E630EF0-2C20-45B6-98F3-B4245339761B}" sibTransId="{396CECE5-1575-48DB-A3E2-B197931E8B19}"/>
    <dgm:cxn modelId="{C31B63ED-AD5A-41E4-B6A9-C91DBC240D5A}" type="presParOf" srcId="{C3258BB4-36AF-4688-8640-8BD63625AFD2}" destId="{7F71405C-6582-477E-AD14-B57541EDFB00}" srcOrd="0" destOrd="0" presId="urn:microsoft.com/office/officeart/2005/8/layout/vList2"/>
    <dgm:cxn modelId="{C398329A-7A4C-4CE6-864F-D496D7AD9A68}" type="presParOf" srcId="{C3258BB4-36AF-4688-8640-8BD63625AFD2}" destId="{AB0501E8-72F6-4748-8CF7-B6AB7BFAC9CB}" srcOrd="1" destOrd="0" presId="urn:microsoft.com/office/officeart/2005/8/layout/vList2"/>
    <dgm:cxn modelId="{5E1859D4-FEED-42F9-B87E-B85522B729B0}" type="presParOf" srcId="{C3258BB4-36AF-4688-8640-8BD63625AFD2}" destId="{3C0FF503-6059-4DF6-B991-D2D16B8B0D67}" srcOrd="2" destOrd="0" presId="urn:microsoft.com/office/officeart/2005/8/layout/vList2"/>
    <dgm:cxn modelId="{5BD6D41C-87AA-4E58-AAC8-FEE982EB2AB2}" type="presParOf" srcId="{C3258BB4-36AF-4688-8640-8BD63625AFD2}" destId="{D94C914D-ADF0-462C-9C39-4A9D5CEF803B}" srcOrd="3" destOrd="0" presId="urn:microsoft.com/office/officeart/2005/8/layout/vList2"/>
    <dgm:cxn modelId="{5D5B821C-5FAF-432A-9F15-C820D975B53F}" type="presParOf" srcId="{C3258BB4-36AF-4688-8640-8BD63625AFD2}" destId="{527BFA01-4317-45C1-9D94-2DCE60BB815D}" srcOrd="4" destOrd="0" presId="urn:microsoft.com/office/officeart/2005/8/layout/vList2"/>
    <dgm:cxn modelId="{437CEA16-914D-4CCB-9DD5-3CAC062E0588}" type="presParOf" srcId="{C3258BB4-36AF-4688-8640-8BD63625AFD2}" destId="{F3C9B911-E766-46C0-ACEF-549A196DFBAB}" srcOrd="5" destOrd="0" presId="urn:microsoft.com/office/officeart/2005/8/layout/vList2"/>
    <dgm:cxn modelId="{BB5E41F2-B0D2-4645-8C3E-7C04175E9A5F}" type="presParOf" srcId="{C3258BB4-36AF-4688-8640-8BD63625AFD2}" destId="{5624EE6D-1BF6-41FE-B4A6-8EBF099FDE8E}" srcOrd="6" destOrd="0" presId="urn:microsoft.com/office/officeart/2005/8/layout/vList2"/>
    <dgm:cxn modelId="{D65360AB-A3FB-4745-A8B5-A1968AEE6513}" type="presParOf" srcId="{C3258BB4-36AF-4688-8640-8BD63625AFD2}" destId="{39E0A444-6052-4B3C-B070-4E346FB7A742}" srcOrd="7" destOrd="0" presId="urn:microsoft.com/office/officeart/2005/8/layout/vList2"/>
    <dgm:cxn modelId="{41E3C44B-20E0-4E79-AEED-1E2B2B6F54EE}" type="presParOf" srcId="{C3258BB4-36AF-4688-8640-8BD63625AFD2}" destId="{D6500BC0-DF75-4ABD-A51A-DE5146EE67C4}" srcOrd="8" destOrd="0" presId="urn:microsoft.com/office/officeart/2005/8/layout/vList2"/>
    <dgm:cxn modelId="{6D8B13B5-D7DC-4D14-8C92-B278D653EF3B}" type="presParOf" srcId="{C3258BB4-36AF-4688-8640-8BD63625AFD2}" destId="{E6469EAD-EEA7-437F-A654-C92D4C75E5F9}" srcOrd="9" destOrd="0" presId="urn:microsoft.com/office/officeart/2005/8/layout/vList2"/>
    <dgm:cxn modelId="{5E0F01D8-8114-4EA6-99DE-7FC4C5FBF8A9}" type="presParOf" srcId="{C3258BB4-36AF-4688-8640-8BD63625AFD2}" destId="{570FDC68-5C99-4FB4-A6BF-B828E0DAC368}" srcOrd="10" destOrd="0" presId="urn:microsoft.com/office/officeart/2005/8/layout/vList2"/>
    <dgm:cxn modelId="{FC72FFEA-F652-4C0B-BA2A-F2723DBDDF82}" type="presParOf" srcId="{C3258BB4-36AF-4688-8640-8BD63625AFD2}" destId="{A7CBDDC6-5A97-4819-AEE6-EB8AA52C5F0E}" srcOrd="11" destOrd="0" presId="urn:microsoft.com/office/officeart/2005/8/layout/vList2"/>
    <dgm:cxn modelId="{2538B84B-9AD4-4948-A161-5E445295EB30}" type="presParOf" srcId="{C3258BB4-36AF-4688-8640-8BD63625AFD2}" destId="{70B5900C-BD82-46ED-A0BB-01B52B463A70}"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71405C-6582-477E-AD14-B57541EDFB00}">
      <dsp:nvSpPr>
        <dsp:cNvPr id="0" name=""/>
        <dsp:cNvSpPr/>
      </dsp:nvSpPr>
      <dsp:spPr>
        <a:xfrm>
          <a:off x="0" y="53825"/>
          <a:ext cx="4917493" cy="48906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00000"/>
            </a:lnSpc>
            <a:spcBef>
              <a:spcPct val="0"/>
            </a:spcBef>
            <a:spcAft>
              <a:spcPct val="35000"/>
            </a:spcAft>
            <a:buNone/>
          </a:pPr>
          <a:r>
            <a:rPr lang="en-US" sz="1900" kern="1200" dirty="0"/>
            <a:t>Overview of Natural Gas (NG) industry</a:t>
          </a:r>
        </a:p>
      </dsp:txBody>
      <dsp:txXfrm>
        <a:off x="23874" y="77699"/>
        <a:ext cx="4869745" cy="441312"/>
      </dsp:txXfrm>
    </dsp:sp>
    <dsp:sp modelId="{3C0FF503-6059-4DF6-B991-D2D16B8B0D67}">
      <dsp:nvSpPr>
        <dsp:cNvPr id="0" name=""/>
        <dsp:cNvSpPr/>
      </dsp:nvSpPr>
      <dsp:spPr>
        <a:xfrm>
          <a:off x="0" y="597710"/>
          <a:ext cx="4917493" cy="489060"/>
        </a:xfrm>
        <a:prstGeom prst="roundRect">
          <a:avLst/>
        </a:prstGeom>
        <a:gradFill rotWithShape="0">
          <a:gsLst>
            <a:gs pos="0">
              <a:schemeClr val="accent2">
                <a:hueOff val="225802"/>
                <a:satOff val="-1105"/>
                <a:lumOff val="621"/>
                <a:alphaOff val="0"/>
                <a:tint val="98000"/>
                <a:lumMod val="114000"/>
              </a:schemeClr>
            </a:gs>
            <a:gs pos="100000">
              <a:schemeClr val="accent2">
                <a:hueOff val="225802"/>
                <a:satOff val="-1105"/>
                <a:lumOff val="621"/>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00000"/>
            </a:lnSpc>
            <a:spcBef>
              <a:spcPct val="0"/>
            </a:spcBef>
            <a:spcAft>
              <a:spcPct val="35000"/>
            </a:spcAft>
            <a:buNone/>
          </a:pPr>
          <a:r>
            <a:rPr lang="en-US" sz="1900" kern="1200" dirty="0"/>
            <a:t>Problem Statement </a:t>
          </a:r>
        </a:p>
      </dsp:txBody>
      <dsp:txXfrm>
        <a:off x="23874" y="621584"/>
        <a:ext cx="4869745" cy="441312"/>
      </dsp:txXfrm>
    </dsp:sp>
    <dsp:sp modelId="{527BFA01-4317-45C1-9D94-2DCE60BB815D}">
      <dsp:nvSpPr>
        <dsp:cNvPr id="0" name=""/>
        <dsp:cNvSpPr/>
      </dsp:nvSpPr>
      <dsp:spPr>
        <a:xfrm>
          <a:off x="0" y="1152001"/>
          <a:ext cx="4917493" cy="489060"/>
        </a:xfrm>
        <a:prstGeom prst="roundRect">
          <a:avLst/>
        </a:prstGeom>
        <a:gradFill rotWithShape="0">
          <a:gsLst>
            <a:gs pos="0">
              <a:schemeClr val="accent2">
                <a:hueOff val="451605"/>
                <a:satOff val="-2211"/>
                <a:lumOff val="1242"/>
                <a:alphaOff val="0"/>
                <a:tint val="98000"/>
                <a:lumMod val="114000"/>
              </a:schemeClr>
            </a:gs>
            <a:gs pos="100000">
              <a:schemeClr val="accent2">
                <a:hueOff val="451605"/>
                <a:satOff val="-2211"/>
                <a:lumOff val="1242"/>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00000"/>
            </a:lnSpc>
            <a:spcBef>
              <a:spcPct val="0"/>
            </a:spcBef>
            <a:spcAft>
              <a:spcPct val="35000"/>
            </a:spcAft>
            <a:buNone/>
          </a:pPr>
          <a:r>
            <a:rPr lang="en-US" sz="1900" kern="1200"/>
            <a:t>Key Assumptions</a:t>
          </a:r>
        </a:p>
      </dsp:txBody>
      <dsp:txXfrm>
        <a:off x="23874" y="1175875"/>
        <a:ext cx="4869745" cy="441312"/>
      </dsp:txXfrm>
    </dsp:sp>
    <dsp:sp modelId="{5624EE6D-1BF6-41FE-B4A6-8EBF099FDE8E}">
      <dsp:nvSpPr>
        <dsp:cNvPr id="0" name=""/>
        <dsp:cNvSpPr/>
      </dsp:nvSpPr>
      <dsp:spPr>
        <a:xfrm>
          <a:off x="0" y="1695781"/>
          <a:ext cx="4917493" cy="489060"/>
        </a:xfrm>
        <a:prstGeom prst="roundRect">
          <a:avLst/>
        </a:prstGeom>
        <a:gradFill rotWithShape="0">
          <a:gsLst>
            <a:gs pos="0">
              <a:schemeClr val="accent2">
                <a:hueOff val="677407"/>
                <a:satOff val="-3316"/>
                <a:lumOff val="1862"/>
                <a:alphaOff val="0"/>
                <a:tint val="98000"/>
                <a:lumMod val="114000"/>
              </a:schemeClr>
            </a:gs>
            <a:gs pos="100000">
              <a:schemeClr val="accent2">
                <a:hueOff val="677407"/>
                <a:satOff val="-3316"/>
                <a:lumOff val="1862"/>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00000"/>
            </a:lnSpc>
            <a:spcBef>
              <a:spcPct val="0"/>
            </a:spcBef>
            <a:spcAft>
              <a:spcPct val="35000"/>
            </a:spcAft>
            <a:buNone/>
          </a:pPr>
          <a:r>
            <a:rPr lang="en-US" sz="1900" kern="1200"/>
            <a:t>Modeling approach</a:t>
          </a:r>
        </a:p>
      </dsp:txBody>
      <dsp:txXfrm>
        <a:off x="23874" y="1719655"/>
        <a:ext cx="4869745" cy="441312"/>
      </dsp:txXfrm>
    </dsp:sp>
    <dsp:sp modelId="{39E0A444-6052-4B3C-B070-4E346FB7A742}">
      <dsp:nvSpPr>
        <dsp:cNvPr id="0" name=""/>
        <dsp:cNvSpPr/>
      </dsp:nvSpPr>
      <dsp:spPr>
        <a:xfrm>
          <a:off x="0" y="2184841"/>
          <a:ext cx="4917493" cy="12978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130" tIns="24130" rIns="135128" bIns="24130" numCol="1" spcCol="1270" anchor="t" anchorCtr="0">
          <a:noAutofit/>
        </a:bodyPr>
        <a:lstStyle/>
        <a:p>
          <a:pPr marL="114300" lvl="1" indent="-114300" algn="l" defTabSz="666750">
            <a:lnSpc>
              <a:spcPct val="90000"/>
            </a:lnSpc>
            <a:spcBef>
              <a:spcPct val="0"/>
            </a:spcBef>
            <a:spcAft>
              <a:spcPct val="20000"/>
            </a:spcAft>
            <a:buFont typeface="Arial" panose="020B0604020202020204" pitchFamily="34" charset="0"/>
            <a:buChar char="•"/>
          </a:pPr>
          <a:r>
            <a:rPr lang="en-US" sz="1500" kern="1200"/>
            <a:t>Linear Programming</a:t>
          </a:r>
          <a:endParaRPr lang="en-US" sz="1500" kern="1200" dirty="0"/>
        </a:p>
        <a:p>
          <a:pPr marL="114300" lvl="1" indent="-114300" algn="l" defTabSz="666750">
            <a:lnSpc>
              <a:spcPct val="90000"/>
            </a:lnSpc>
            <a:spcBef>
              <a:spcPct val="0"/>
            </a:spcBef>
            <a:spcAft>
              <a:spcPct val="20000"/>
            </a:spcAft>
            <a:buFont typeface="Arial" panose="020B0604020202020204" pitchFamily="34" charset="0"/>
            <a:buChar char="•"/>
          </a:pPr>
          <a:r>
            <a:rPr lang="en-US" sz="1500" kern="1200"/>
            <a:t>Stochastic Linear Programming </a:t>
          </a:r>
        </a:p>
        <a:p>
          <a:pPr marL="114300" lvl="1" indent="-114300" algn="l" defTabSz="666750">
            <a:lnSpc>
              <a:spcPct val="90000"/>
            </a:lnSpc>
            <a:spcBef>
              <a:spcPct val="0"/>
            </a:spcBef>
            <a:spcAft>
              <a:spcPct val="20000"/>
            </a:spcAft>
            <a:buFont typeface="Arial" panose="020B0604020202020204" pitchFamily="34" charset="0"/>
            <a:buChar char="•"/>
          </a:pPr>
          <a:r>
            <a:rPr lang="en-US" sz="1500" kern="1200"/>
            <a:t>Min-Max Regret</a:t>
          </a:r>
          <a:endParaRPr lang="en-US" sz="1500" kern="1200" dirty="0"/>
        </a:p>
        <a:p>
          <a:pPr marL="114300" lvl="1" indent="-114300" algn="l" defTabSz="666750">
            <a:lnSpc>
              <a:spcPct val="90000"/>
            </a:lnSpc>
            <a:spcBef>
              <a:spcPct val="0"/>
            </a:spcBef>
            <a:spcAft>
              <a:spcPct val="20000"/>
            </a:spcAft>
            <a:buFont typeface="Arial" panose="020B0604020202020204" pitchFamily="34" charset="0"/>
            <a:buChar char="•"/>
          </a:pPr>
          <a:r>
            <a:rPr lang="en-US" sz="1500" kern="1200"/>
            <a:t>Robust Optimization</a:t>
          </a:r>
        </a:p>
        <a:p>
          <a:pPr marL="114300" lvl="1" indent="-114300" algn="l" defTabSz="666750">
            <a:lnSpc>
              <a:spcPct val="90000"/>
            </a:lnSpc>
            <a:spcBef>
              <a:spcPct val="0"/>
            </a:spcBef>
            <a:spcAft>
              <a:spcPct val="20000"/>
            </a:spcAft>
            <a:buFont typeface="Arial" panose="020B0604020202020204" pitchFamily="34" charset="0"/>
            <a:buChar char="•"/>
          </a:pPr>
          <a:r>
            <a:rPr lang="en-US" sz="1500" kern="1200"/>
            <a:t>Deterministic Dynamic Programming </a:t>
          </a:r>
          <a:endParaRPr lang="en-US" sz="1500" kern="1200" dirty="0"/>
        </a:p>
      </dsp:txBody>
      <dsp:txXfrm>
        <a:off x="0" y="2184841"/>
        <a:ext cx="4917493" cy="1297889"/>
      </dsp:txXfrm>
    </dsp:sp>
    <dsp:sp modelId="{D6500BC0-DF75-4ABD-A51A-DE5146EE67C4}">
      <dsp:nvSpPr>
        <dsp:cNvPr id="0" name=""/>
        <dsp:cNvSpPr/>
      </dsp:nvSpPr>
      <dsp:spPr>
        <a:xfrm>
          <a:off x="0" y="3482731"/>
          <a:ext cx="4917493" cy="489060"/>
        </a:xfrm>
        <a:prstGeom prst="roundRect">
          <a:avLst/>
        </a:prstGeom>
        <a:gradFill rotWithShape="0">
          <a:gsLst>
            <a:gs pos="0">
              <a:schemeClr val="accent2">
                <a:hueOff val="903209"/>
                <a:satOff val="-4421"/>
                <a:lumOff val="2483"/>
                <a:alphaOff val="0"/>
                <a:tint val="98000"/>
                <a:lumMod val="114000"/>
              </a:schemeClr>
            </a:gs>
            <a:gs pos="100000">
              <a:schemeClr val="accent2">
                <a:hueOff val="903209"/>
                <a:satOff val="-4421"/>
                <a:lumOff val="2483"/>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00000"/>
            </a:lnSpc>
            <a:spcBef>
              <a:spcPct val="0"/>
            </a:spcBef>
            <a:spcAft>
              <a:spcPct val="35000"/>
            </a:spcAft>
            <a:buNone/>
          </a:pPr>
          <a:r>
            <a:rPr lang="en-US" sz="1900" kern="1200"/>
            <a:t>Model Summary</a:t>
          </a:r>
        </a:p>
      </dsp:txBody>
      <dsp:txXfrm>
        <a:off x="23874" y="3506605"/>
        <a:ext cx="4869745" cy="441312"/>
      </dsp:txXfrm>
    </dsp:sp>
    <dsp:sp modelId="{570FDC68-5C99-4FB4-A6BF-B828E0DAC368}">
      <dsp:nvSpPr>
        <dsp:cNvPr id="0" name=""/>
        <dsp:cNvSpPr/>
      </dsp:nvSpPr>
      <dsp:spPr>
        <a:xfrm>
          <a:off x="0" y="4026511"/>
          <a:ext cx="4917493" cy="489060"/>
        </a:xfrm>
        <a:prstGeom prst="roundRect">
          <a:avLst/>
        </a:prstGeom>
        <a:gradFill rotWithShape="0">
          <a:gsLst>
            <a:gs pos="0">
              <a:schemeClr val="accent2">
                <a:hueOff val="1129012"/>
                <a:satOff val="-5527"/>
                <a:lumOff val="3104"/>
                <a:alphaOff val="0"/>
                <a:tint val="98000"/>
                <a:lumMod val="114000"/>
              </a:schemeClr>
            </a:gs>
            <a:gs pos="100000">
              <a:schemeClr val="accent2">
                <a:hueOff val="1129012"/>
                <a:satOff val="-5527"/>
                <a:lumOff val="3104"/>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00000"/>
            </a:lnSpc>
            <a:spcBef>
              <a:spcPct val="0"/>
            </a:spcBef>
            <a:spcAft>
              <a:spcPct val="35000"/>
            </a:spcAft>
            <a:buNone/>
          </a:pPr>
          <a:r>
            <a:rPr lang="en-US" sz="1900" kern="1200"/>
            <a:t>NG storage Graphic User Interface tool</a:t>
          </a:r>
        </a:p>
      </dsp:txBody>
      <dsp:txXfrm>
        <a:off x="23874" y="4050385"/>
        <a:ext cx="4869745" cy="441312"/>
      </dsp:txXfrm>
    </dsp:sp>
    <dsp:sp modelId="{70B5900C-BD82-46ED-A0BB-01B52B463A70}">
      <dsp:nvSpPr>
        <dsp:cNvPr id="0" name=""/>
        <dsp:cNvSpPr/>
      </dsp:nvSpPr>
      <dsp:spPr>
        <a:xfrm>
          <a:off x="0" y="4570290"/>
          <a:ext cx="4917493" cy="489060"/>
        </a:xfrm>
        <a:prstGeom prst="roundRect">
          <a:avLst/>
        </a:prstGeom>
        <a:gradFill rotWithShape="0">
          <a:gsLst>
            <a:gs pos="0">
              <a:schemeClr val="accent2">
                <a:hueOff val="1354814"/>
                <a:satOff val="-6632"/>
                <a:lumOff val="3725"/>
                <a:alphaOff val="0"/>
                <a:tint val="98000"/>
                <a:lumMod val="114000"/>
              </a:schemeClr>
            </a:gs>
            <a:gs pos="100000">
              <a:schemeClr val="accent2">
                <a:hueOff val="1354814"/>
                <a:satOff val="-6632"/>
                <a:lumOff val="3725"/>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00000"/>
            </a:lnSpc>
            <a:spcBef>
              <a:spcPct val="0"/>
            </a:spcBef>
            <a:spcAft>
              <a:spcPct val="35000"/>
            </a:spcAft>
            <a:buNone/>
          </a:pPr>
          <a:r>
            <a:rPr lang="en-US" sz="1900" kern="1200"/>
            <a:t>References</a:t>
          </a:r>
        </a:p>
      </dsp:txBody>
      <dsp:txXfrm>
        <a:off x="23874" y="4594164"/>
        <a:ext cx="4869745" cy="44131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2.emf"/></Relationships>
</file>

<file path=ppt/drawings/drawing1.xml><?xml version="1.0" encoding="utf-8"?>
<c:userShapes xmlns:c="http://schemas.openxmlformats.org/drawingml/2006/chart">
  <cdr:relSizeAnchor xmlns:cdr="http://schemas.openxmlformats.org/drawingml/2006/chartDrawing">
    <cdr:from>
      <cdr:x>0.59278</cdr:x>
      <cdr:y>0.62055</cdr:y>
    </cdr:from>
    <cdr:to>
      <cdr:x>0.69678</cdr:x>
      <cdr:y>0.69694</cdr:y>
    </cdr:to>
    <cdr:sp macro="" textlink="">
      <cdr:nvSpPr>
        <cdr:cNvPr id="2" name="Oval 1">
          <a:extLst xmlns:a="http://schemas.openxmlformats.org/drawingml/2006/main">
            <a:ext uri="{FF2B5EF4-FFF2-40B4-BE49-F238E27FC236}">
              <a16:creationId xmlns:a16="http://schemas.microsoft.com/office/drawing/2014/main" id="{3788F94F-00B3-4605-B633-EA86061D35A8}"/>
            </a:ext>
          </a:extLst>
        </cdr:cNvPr>
        <cdr:cNvSpPr/>
      </cdr:nvSpPr>
      <cdr:spPr>
        <a:xfrm xmlns:a="http://schemas.openxmlformats.org/drawingml/2006/main">
          <a:off x="2536208" y="1968063"/>
          <a:ext cx="444961" cy="242254"/>
        </a:xfrm>
        <a:prstGeom xmlns:a="http://schemas.openxmlformats.org/drawingml/2006/main" prst="ellipse">
          <a:avLst/>
        </a:prstGeom>
        <a:noFill xmlns:a="http://schemas.openxmlformats.org/drawingml/2006/main"/>
        <a:ln xmlns:a="http://schemas.openxmlformats.org/drawingml/2006/main">
          <a:solidFill>
            <a:srgbClr val="FF0000"/>
          </a:solidFill>
        </a:ln>
      </cdr:spPr>
      <cdr:style>
        <a:lnRef xmlns:a="http://schemas.openxmlformats.org/drawingml/2006/main" idx="2">
          <a:schemeClr val="accent2"/>
        </a:lnRef>
        <a:fillRef xmlns:a="http://schemas.openxmlformats.org/drawingml/2006/main" idx="1">
          <a:schemeClr val="lt1"/>
        </a:fillRef>
        <a:effectRef xmlns:a="http://schemas.openxmlformats.org/drawingml/2006/main" idx="0">
          <a:schemeClr val="accent2"/>
        </a:effectRef>
        <a:fontRef xmlns:a="http://schemas.openxmlformats.org/drawingml/2006/main" idx="minor">
          <a:schemeClr val="dk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userShapes>
</file>

<file path=ppt/drawings/drawing2.xml><?xml version="1.0" encoding="utf-8"?>
<c:userShapes xmlns:c="http://schemas.openxmlformats.org/drawingml/2006/chart">
  <cdr:relSizeAnchor xmlns:cdr="http://schemas.openxmlformats.org/drawingml/2006/chartDrawing">
    <cdr:from>
      <cdr:x>0.47108</cdr:x>
      <cdr:y>0.52416</cdr:y>
    </cdr:from>
    <cdr:to>
      <cdr:x>0.48376</cdr:x>
      <cdr:y>0.54996</cdr:y>
    </cdr:to>
    <cdr:sp macro="" textlink="">
      <cdr:nvSpPr>
        <cdr:cNvPr id="2" name="Oval 1">
          <a:extLst xmlns:a="http://schemas.openxmlformats.org/drawingml/2006/main">
            <a:ext uri="{FF2B5EF4-FFF2-40B4-BE49-F238E27FC236}">
              <a16:creationId xmlns:a16="http://schemas.microsoft.com/office/drawing/2014/main" id="{87E15D6D-DFAC-4626-A665-94E8697CB05F}"/>
            </a:ext>
          </a:extLst>
        </cdr:cNvPr>
        <cdr:cNvSpPr/>
      </cdr:nvSpPr>
      <cdr:spPr>
        <a:xfrm xmlns:a="http://schemas.openxmlformats.org/drawingml/2006/main">
          <a:off x="3887838" y="2336658"/>
          <a:ext cx="104648" cy="115015"/>
        </a:xfrm>
        <a:prstGeom xmlns:a="http://schemas.openxmlformats.org/drawingml/2006/main" prst="ellipse">
          <a:avLst/>
        </a:prstGeom>
        <a:solidFill xmlns:a="http://schemas.openxmlformats.org/drawingml/2006/main">
          <a:srgbClr val="FF0000"/>
        </a:solidFill>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0.48098</cdr:x>
      <cdr:y>0.39881</cdr:y>
    </cdr:from>
    <cdr:to>
      <cdr:x>0.51415</cdr:x>
      <cdr:y>0.51587</cdr:y>
    </cdr:to>
    <cdr:cxnSp macro="">
      <cdr:nvCxnSpPr>
        <cdr:cNvPr id="7" name="Straight Arrow Connector 6">
          <a:extLst xmlns:a="http://schemas.openxmlformats.org/drawingml/2006/main">
            <a:ext uri="{FF2B5EF4-FFF2-40B4-BE49-F238E27FC236}">
              <a16:creationId xmlns:a16="http://schemas.microsoft.com/office/drawing/2014/main" id="{9290F0B4-1CBA-4A72-89DC-FEAF8E2AE1E9}"/>
            </a:ext>
          </a:extLst>
        </cdr:cNvPr>
        <cdr:cNvCxnSpPr/>
      </cdr:nvCxnSpPr>
      <cdr:spPr>
        <a:xfrm xmlns:a="http://schemas.openxmlformats.org/drawingml/2006/main" flipH="1">
          <a:off x="3756660" y="1531620"/>
          <a:ext cx="259080" cy="449580"/>
        </a:xfrm>
        <a:prstGeom xmlns:a="http://schemas.openxmlformats.org/drawingml/2006/main" prst="straightConnector1">
          <a:avLst/>
        </a:prstGeom>
        <a:ln xmlns:a="http://schemas.openxmlformats.org/drawingml/2006/main">
          <a:tailEnd type="triangle"/>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0.47742</cdr:x>
      <cdr:y>0.54789</cdr:y>
    </cdr:from>
    <cdr:to>
      <cdr:x>0.47742</cdr:x>
      <cdr:y>0.84254</cdr:y>
    </cdr:to>
    <cdr:cxnSp macro="">
      <cdr:nvCxnSpPr>
        <cdr:cNvPr id="9" name="Straight Connector 8">
          <a:extLst xmlns:a="http://schemas.openxmlformats.org/drawingml/2006/main">
            <a:ext uri="{FF2B5EF4-FFF2-40B4-BE49-F238E27FC236}">
              <a16:creationId xmlns:a16="http://schemas.microsoft.com/office/drawing/2014/main" id="{8451772E-9029-4025-B49B-F214D6BD28B8}"/>
            </a:ext>
          </a:extLst>
        </cdr:cNvPr>
        <cdr:cNvCxnSpPr/>
      </cdr:nvCxnSpPr>
      <cdr:spPr>
        <a:xfrm xmlns:a="http://schemas.openxmlformats.org/drawingml/2006/main">
          <a:off x="3940162" y="2442437"/>
          <a:ext cx="0" cy="1313531"/>
        </a:xfrm>
        <a:prstGeom xmlns:a="http://schemas.openxmlformats.org/drawingml/2006/main" prst="line">
          <a:avLst/>
        </a:prstGeom>
        <a:ln xmlns:a="http://schemas.openxmlformats.org/drawingml/2006/main">
          <a:prstDash val="dash"/>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0.08502</cdr:x>
      <cdr:y>0.54012</cdr:y>
    </cdr:from>
    <cdr:to>
      <cdr:x>0.47039</cdr:x>
      <cdr:y>0.54012</cdr:y>
    </cdr:to>
    <cdr:cxnSp macro="">
      <cdr:nvCxnSpPr>
        <cdr:cNvPr id="14" name="Straight Connector 13">
          <a:extLst xmlns:a="http://schemas.openxmlformats.org/drawingml/2006/main">
            <a:ext uri="{FF2B5EF4-FFF2-40B4-BE49-F238E27FC236}">
              <a16:creationId xmlns:a16="http://schemas.microsoft.com/office/drawing/2014/main" id="{C5D79755-ABB8-49BA-B4A6-92F0C5DFBAD9}"/>
            </a:ext>
          </a:extLst>
        </cdr:cNvPr>
        <cdr:cNvCxnSpPr/>
      </cdr:nvCxnSpPr>
      <cdr:spPr>
        <a:xfrm xmlns:a="http://schemas.openxmlformats.org/drawingml/2006/main">
          <a:off x="701665" y="2407816"/>
          <a:ext cx="3180465" cy="0"/>
        </a:xfrm>
        <a:prstGeom xmlns:a="http://schemas.openxmlformats.org/drawingml/2006/main" prst="line">
          <a:avLst/>
        </a:prstGeom>
        <a:ln xmlns:a="http://schemas.openxmlformats.org/drawingml/2006/main">
          <a:prstDash val="dash"/>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media/image1.jpeg>
</file>

<file path=ppt/media/image10.png>
</file>

<file path=ppt/media/image13.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4.svg>
</file>

<file path=ppt/media/image26.png>
</file>

<file path=ppt/media/image27.png>
</file>

<file path=ppt/media/image28.png>
</file>

<file path=ppt/media/image3.png>
</file>

<file path=ppt/media/image30.png>
</file>

<file path=ppt/media/image35.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2715D3-E66A-43BE-8903-BCE7F6D62105}" type="datetimeFigureOut">
              <a:rPr lang="en-US" smtClean="0"/>
              <a:t>11/22/2019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A2AC1F-81FA-4850-9A17-C24265222C30}" type="slidenum">
              <a:rPr lang="en-US" smtClean="0"/>
              <a:t>‹#›</a:t>
            </a:fld>
            <a:endParaRPr lang="en-US"/>
          </a:p>
        </p:txBody>
      </p:sp>
    </p:spTree>
    <p:extLst>
      <p:ext uri="{BB962C8B-B14F-4D97-AF65-F5344CB8AC3E}">
        <p14:creationId xmlns:p14="http://schemas.microsoft.com/office/powerpoint/2010/main" val="42929558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A2AC1F-81FA-4850-9A17-C24265222C30}" type="slidenum">
              <a:rPr lang="en-US" smtClean="0"/>
              <a:t>7</a:t>
            </a:fld>
            <a:endParaRPr lang="en-US"/>
          </a:p>
        </p:txBody>
      </p:sp>
    </p:spTree>
    <p:extLst>
      <p:ext uri="{BB962C8B-B14F-4D97-AF65-F5344CB8AC3E}">
        <p14:creationId xmlns:p14="http://schemas.microsoft.com/office/powerpoint/2010/main" val="28528510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A2AC1F-81FA-4850-9A17-C24265222C30}" type="slidenum">
              <a:rPr lang="en-US" smtClean="0"/>
              <a:t>15</a:t>
            </a:fld>
            <a:endParaRPr lang="en-US"/>
          </a:p>
        </p:txBody>
      </p:sp>
    </p:spTree>
    <p:extLst>
      <p:ext uri="{BB962C8B-B14F-4D97-AF65-F5344CB8AC3E}">
        <p14:creationId xmlns:p14="http://schemas.microsoft.com/office/powerpoint/2010/main" val="2243174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A2AC1F-81FA-4850-9A17-C24265222C30}" type="slidenum">
              <a:rPr lang="en-US" smtClean="0"/>
              <a:t>19</a:t>
            </a:fld>
            <a:endParaRPr lang="en-US"/>
          </a:p>
        </p:txBody>
      </p:sp>
    </p:spTree>
    <p:extLst>
      <p:ext uri="{BB962C8B-B14F-4D97-AF65-F5344CB8AC3E}">
        <p14:creationId xmlns:p14="http://schemas.microsoft.com/office/powerpoint/2010/main" val="2916313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A2AC1F-81FA-4850-9A17-C24265222C30}" type="slidenum">
              <a:rPr lang="en-US" smtClean="0"/>
              <a:t>20</a:t>
            </a:fld>
            <a:endParaRPr lang="en-US"/>
          </a:p>
        </p:txBody>
      </p:sp>
    </p:spTree>
    <p:extLst>
      <p:ext uri="{BB962C8B-B14F-4D97-AF65-F5344CB8AC3E}">
        <p14:creationId xmlns:p14="http://schemas.microsoft.com/office/powerpoint/2010/main" val="4263541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A2AC1F-81FA-4850-9A17-C24265222C30}" type="slidenum">
              <a:rPr lang="en-US" smtClean="0"/>
              <a:t>22</a:t>
            </a:fld>
            <a:endParaRPr lang="en-US"/>
          </a:p>
        </p:txBody>
      </p:sp>
    </p:spTree>
    <p:extLst>
      <p:ext uri="{BB962C8B-B14F-4D97-AF65-F5344CB8AC3E}">
        <p14:creationId xmlns:p14="http://schemas.microsoft.com/office/powerpoint/2010/main" val="3420383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A2AC1F-81FA-4850-9A17-C24265222C30}" type="slidenum">
              <a:rPr lang="en-US" smtClean="0"/>
              <a:t>23</a:t>
            </a:fld>
            <a:endParaRPr lang="en-US"/>
          </a:p>
        </p:txBody>
      </p:sp>
    </p:spTree>
    <p:extLst>
      <p:ext uri="{BB962C8B-B14F-4D97-AF65-F5344CB8AC3E}">
        <p14:creationId xmlns:p14="http://schemas.microsoft.com/office/powerpoint/2010/main" val="4088902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A2AC1F-81FA-4850-9A17-C24265222C30}" type="slidenum">
              <a:rPr lang="en-US" smtClean="0"/>
              <a:t>27</a:t>
            </a:fld>
            <a:endParaRPr lang="en-US"/>
          </a:p>
        </p:txBody>
      </p:sp>
    </p:spTree>
    <p:extLst>
      <p:ext uri="{BB962C8B-B14F-4D97-AF65-F5344CB8AC3E}">
        <p14:creationId xmlns:p14="http://schemas.microsoft.com/office/powerpoint/2010/main" val="2684718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9" name="Rectangle 38"/>
          <p:cNvSpPr/>
          <p:nvPr userDrawn="1"/>
        </p:nvSpPr>
        <p:spPr>
          <a:xfrm>
            <a:off x="0" y="1"/>
            <a:ext cx="9144000" cy="6858001"/>
          </a:xfrm>
          <a:prstGeom prst="rect">
            <a:avLst/>
          </a:prstGeom>
          <a:gradFill flip="none" rotWithShape="1">
            <a:gsLst>
              <a:gs pos="0">
                <a:schemeClr val="tx2"/>
              </a:gs>
              <a:gs pos="25000">
                <a:schemeClr val="tx2"/>
              </a:gs>
              <a:gs pos="100000">
                <a:schemeClr val="tx2">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41" name="Rectangle 40"/>
          <p:cNvSpPr/>
          <p:nvPr userDrawn="1"/>
        </p:nvSpPr>
        <p:spPr>
          <a:xfrm>
            <a:off x="0" y="5709731"/>
            <a:ext cx="9144000" cy="91440"/>
          </a:xfrm>
          <a:prstGeom prst="rect">
            <a:avLst/>
          </a:prstGeom>
          <a:gradFill flip="none" rotWithShape="1">
            <a:gsLst>
              <a:gs pos="25000">
                <a:schemeClr val="bg2"/>
              </a:gs>
              <a:gs pos="100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40" name="Rectangle 39"/>
          <p:cNvSpPr/>
          <p:nvPr userDrawn="1"/>
        </p:nvSpPr>
        <p:spPr>
          <a:xfrm>
            <a:off x="0" y="4800600"/>
            <a:ext cx="91440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5" name="Footer Placeholder 4"/>
          <p:cNvSpPr>
            <a:spLocks noGrp="1"/>
          </p:cNvSpPr>
          <p:nvPr>
            <p:ph type="ftr" sz="quarter" idx="11"/>
          </p:nvPr>
        </p:nvSpPr>
        <p:spPr>
          <a:xfrm>
            <a:off x="1028699" y="4114801"/>
            <a:ext cx="6515100" cy="633661"/>
          </a:xfrm>
        </p:spPr>
        <p:txBody>
          <a:bodyPr anchor="t" anchorCtr="0"/>
          <a:lstStyle>
            <a:lvl1pPr>
              <a:defRPr sz="1600" i="0">
                <a:solidFill>
                  <a:schemeClr val="bg1"/>
                </a:solidFill>
              </a:defRPr>
            </a:lvl1pPr>
          </a:lstStyle>
          <a:p>
            <a:r>
              <a:rPr lang="en-US" dirty="0"/>
              <a:t>DATE, ADDITIONAL DETAILS (set this text using “Header &amp; Footer)</a:t>
            </a:r>
          </a:p>
        </p:txBody>
      </p:sp>
      <p:sp>
        <p:nvSpPr>
          <p:cNvPr id="3" name="Subtitle 2"/>
          <p:cNvSpPr>
            <a:spLocks noGrp="1"/>
          </p:cNvSpPr>
          <p:nvPr>
            <p:ph type="subTitle" idx="1" hasCustomPrompt="1"/>
          </p:nvPr>
        </p:nvSpPr>
        <p:spPr>
          <a:xfrm>
            <a:off x="1028699" y="2292513"/>
            <a:ext cx="6515100" cy="1655762"/>
          </a:xfrm>
        </p:spPr>
        <p:txBody>
          <a:bodyPr/>
          <a:lstStyle>
            <a:lvl1pPr marL="0" indent="0" algn="l">
              <a:lnSpc>
                <a:spcPct val="90000"/>
              </a:lnSpc>
              <a:buNone/>
              <a:defRPr sz="32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p>
        </p:txBody>
      </p:sp>
      <p:sp>
        <p:nvSpPr>
          <p:cNvPr id="2" name="Title 1"/>
          <p:cNvSpPr>
            <a:spLocks noGrp="1"/>
          </p:cNvSpPr>
          <p:nvPr>
            <p:ph type="ctrTitle" hasCustomPrompt="1"/>
          </p:nvPr>
        </p:nvSpPr>
        <p:spPr>
          <a:xfrm>
            <a:off x="1038225" y="1"/>
            <a:ext cx="6505574" cy="2138223"/>
          </a:xfrm>
        </p:spPr>
        <p:txBody>
          <a:bodyPr anchor="b"/>
          <a:lstStyle>
            <a:lvl1pPr algn="l">
              <a:defRPr sz="3200" b="1">
                <a:solidFill>
                  <a:schemeClr val="bg1"/>
                </a:solidFill>
              </a:defRPr>
            </a:lvl1pPr>
          </a:lstStyle>
          <a:p>
            <a:r>
              <a:rPr lang="en-US" dirty="0"/>
              <a:t>TITLE</a:t>
            </a:r>
          </a:p>
        </p:txBody>
      </p:sp>
      <p:sp>
        <p:nvSpPr>
          <p:cNvPr id="6" name="Slide Number Placeholder 5"/>
          <p:cNvSpPr>
            <a:spLocks noGrp="1"/>
          </p:cNvSpPr>
          <p:nvPr>
            <p:ph type="sldNum" sz="quarter" idx="12"/>
          </p:nvPr>
        </p:nvSpPr>
        <p:spPr/>
        <p:txBody>
          <a:bodyPr/>
          <a:lstStyle/>
          <a:p>
            <a:fld id="{A3F57748-2007-7E4E-BE6E-DA5E3EB58124}" type="slidenum">
              <a:rPr lang="en-US" smtClean="0"/>
              <a:t>‹#›</a:t>
            </a:fld>
            <a:endParaRPr lang="en-US"/>
          </a:p>
        </p:txBody>
      </p:sp>
      <p:grpSp>
        <p:nvGrpSpPr>
          <p:cNvPr id="9" name="Group 31"/>
          <p:cNvGrpSpPr>
            <a:grpSpLocks noChangeAspect="1"/>
          </p:cNvGrpSpPr>
          <p:nvPr userDrawn="1"/>
        </p:nvGrpSpPr>
        <p:grpSpPr bwMode="auto">
          <a:xfrm>
            <a:off x="5540375" y="-650875"/>
            <a:ext cx="4133850" cy="4821238"/>
            <a:chOff x="3490" y="-410"/>
            <a:chExt cx="2604" cy="3037"/>
          </a:xfrm>
        </p:grpSpPr>
        <p:sp>
          <p:nvSpPr>
            <p:cNvPr id="10" name="AutoShape 30"/>
            <p:cNvSpPr>
              <a:spLocks noChangeAspect="1" noChangeArrowheads="1" noTextEdit="1"/>
            </p:cNvSpPr>
            <p:nvPr userDrawn="1"/>
          </p:nvSpPr>
          <p:spPr bwMode="auto">
            <a:xfrm>
              <a:off x="3490" y="-410"/>
              <a:ext cx="2604" cy="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32"/>
            <p:cNvSpPr>
              <a:spLocks noEditPoints="1"/>
            </p:cNvSpPr>
            <p:nvPr userDrawn="1"/>
          </p:nvSpPr>
          <p:spPr bwMode="auto">
            <a:xfrm>
              <a:off x="3490" y="-410"/>
              <a:ext cx="2604" cy="3037"/>
            </a:xfrm>
            <a:custGeom>
              <a:avLst/>
              <a:gdLst>
                <a:gd name="T0" fmla="*/ 0 w 553"/>
                <a:gd name="T1" fmla="*/ 52 h 645"/>
                <a:gd name="T2" fmla="*/ 553 w 553"/>
                <a:gd name="T3" fmla="*/ 52 h 645"/>
                <a:gd name="T4" fmla="*/ 277 w 553"/>
                <a:gd name="T5" fmla="*/ 645 h 645"/>
                <a:gd name="T6" fmla="*/ 88 w 553"/>
                <a:gd name="T7" fmla="*/ 434 h 645"/>
                <a:gd name="T8" fmla="*/ 285 w 553"/>
                <a:gd name="T9" fmla="*/ 611 h 645"/>
                <a:gd name="T10" fmla="*/ 526 w 553"/>
                <a:gd name="T11" fmla="*/ 26 h 645"/>
                <a:gd name="T12" fmla="*/ 74 w 553"/>
                <a:gd name="T13" fmla="*/ 208 h 645"/>
                <a:gd name="T14" fmla="*/ 92 w 553"/>
                <a:gd name="T15" fmla="*/ 98 h 645"/>
                <a:gd name="T16" fmla="*/ 72 w 553"/>
                <a:gd name="T17" fmla="*/ 70 h 645"/>
                <a:gd name="T18" fmla="*/ 221 w 553"/>
                <a:gd name="T19" fmla="*/ 141 h 645"/>
                <a:gd name="T20" fmla="*/ 74 w 553"/>
                <a:gd name="T21" fmla="*/ 216 h 645"/>
                <a:gd name="T22" fmla="*/ 120 w 553"/>
                <a:gd name="T23" fmla="*/ 182 h 645"/>
                <a:gd name="T24" fmla="*/ 193 w 553"/>
                <a:gd name="T25" fmla="*/ 144 h 645"/>
                <a:gd name="T26" fmla="*/ 303 w 553"/>
                <a:gd name="T27" fmla="*/ 472 h 645"/>
                <a:gd name="T28" fmla="*/ 276 w 553"/>
                <a:gd name="T29" fmla="*/ 540 h 645"/>
                <a:gd name="T30" fmla="*/ 219 w 553"/>
                <a:gd name="T31" fmla="*/ 499 h 645"/>
                <a:gd name="T32" fmla="*/ 225 w 553"/>
                <a:gd name="T33" fmla="*/ 378 h 645"/>
                <a:gd name="T34" fmla="*/ 177 w 553"/>
                <a:gd name="T35" fmla="*/ 350 h 645"/>
                <a:gd name="T36" fmla="*/ 144 w 553"/>
                <a:gd name="T37" fmla="*/ 337 h 645"/>
                <a:gd name="T38" fmla="*/ 228 w 553"/>
                <a:gd name="T39" fmla="*/ 279 h 645"/>
                <a:gd name="T40" fmla="*/ 388 w 553"/>
                <a:gd name="T41" fmla="*/ 272 h 645"/>
                <a:gd name="T42" fmla="*/ 340 w 553"/>
                <a:gd name="T43" fmla="*/ 317 h 645"/>
                <a:gd name="T44" fmla="*/ 375 w 553"/>
                <a:gd name="T45" fmla="*/ 394 h 645"/>
                <a:gd name="T46" fmla="*/ 340 w 553"/>
                <a:gd name="T47" fmla="*/ 400 h 645"/>
                <a:gd name="T48" fmla="*/ 303 w 553"/>
                <a:gd name="T49" fmla="*/ 472 h 645"/>
                <a:gd name="T50" fmla="*/ 308 w 553"/>
                <a:gd name="T51" fmla="*/ 216 h 645"/>
                <a:gd name="T52" fmla="*/ 324 w 553"/>
                <a:gd name="T53" fmla="*/ 203 h 645"/>
                <a:gd name="T54" fmla="*/ 264 w 553"/>
                <a:gd name="T55" fmla="*/ 164 h 645"/>
                <a:gd name="T56" fmla="*/ 271 w 553"/>
                <a:gd name="T57" fmla="*/ 208 h 645"/>
                <a:gd name="T58" fmla="*/ 220 w 553"/>
                <a:gd name="T59" fmla="*/ 216 h 645"/>
                <a:gd name="T60" fmla="*/ 246 w 553"/>
                <a:gd name="T61" fmla="*/ 182 h 645"/>
                <a:gd name="T62" fmla="*/ 282 w 553"/>
                <a:gd name="T63" fmla="*/ 74 h 645"/>
                <a:gd name="T64" fmla="*/ 353 w 553"/>
                <a:gd name="T65" fmla="*/ 196 h 645"/>
                <a:gd name="T66" fmla="*/ 367 w 553"/>
                <a:gd name="T67" fmla="*/ 216 h 645"/>
                <a:gd name="T68" fmla="*/ 261 w 553"/>
                <a:gd name="T69" fmla="*/ 318 h 645"/>
                <a:gd name="T70" fmla="*/ 245 w 553"/>
                <a:gd name="T71" fmla="*/ 300 h 645"/>
                <a:gd name="T72" fmla="*/ 267 w 553"/>
                <a:gd name="T73" fmla="*/ 153 h 645"/>
                <a:gd name="T74" fmla="*/ 478 w 553"/>
                <a:gd name="T75" fmla="*/ 217 h 645"/>
                <a:gd name="T76" fmla="*/ 373 w 553"/>
                <a:gd name="T77" fmla="*/ 208 h 645"/>
                <a:gd name="T78" fmla="*/ 391 w 553"/>
                <a:gd name="T79" fmla="*/ 98 h 645"/>
                <a:gd name="T80" fmla="*/ 371 w 553"/>
                <a:gd name="T81" fmla="*/ 70 h 645"/>
                <a:gd name="T82" fmla="*/ 441 w 553"/>
                <a:gd name="T83" fmla="*/ 78 h 645"/>
                <a:gd name="T84" fmla="*/ 418 w 553"/>
                <a:gd name="T85" fmla="*/ 182 h 645"/>
                <a:gd name="T86" fmla="*/ 466 w 553"/>
                <a:gd name="T87" fmla="*/ 200 h 645"/>
                <a:gd name="T88" fmla="*/ 478 w 553"/>
                <a:gd name="T89" fmla="*/ 21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3" h="645">
                  <a:moveTo>
                    <a:pt x="267" y="640"/>
                  </a:moveTo>
                  <a:cubicBezTo>
                    <a:pt x="183" y="596"/>
                    <a:pt x="113" y="538"/>
                    <a:pt x="65" y="449"/>
                  </a:cubicBezTo>
                  <a:cubicBezTo>
                    <a:pt x="20" y="364"/>
                    <a:pt x="0" y="270"/>
                    <a:pt x="0" y="52"/>
                  </a:cubicBezTo>
                  <a:cubicBezTo>
                    <a:pt x="0" y="0"/>
                    <a:pt x="0" y="0"/>
                    <a:pt x="0" y="0"/>
                  </a:cubicBezTo>
                  <a:cubicBezTo>
                    <a:pt x="553" y="0"/>
                    <a:pt x="553" y="0"/>
                    <a:pt x="553" y="0"/>
                  </a:cubicBezTo>
                  <a:cubicBezTo>
                    <a:pt x="553" y="52"/>
                    <a:pt x="553" y="52"/>
                    <a:pt x="553" y="52"/>
                  </a:cubicBezTo>
                  <a:cubicBezTo>
                    <a:pt x="553" y="270"/>
                    <a:pt x="534" y="364"/>
                    <a:pt x="488" y="449"/>
                  </a:cubicBezTo>
                  <a:cubicBezTo>
                    <a:pt x="440" y="538"/>
                    <a:pt x="370" y="596"/>
                    <a:pt x="286" y="640"/>
                  </a:cubicBezTo>
                  <a:cubicBezTo>
                    <a:pt x="277" y="645"/>
                    <a:pt x="277" y="645"/>
                    <a:pt x="277" y="645"/>
                  </a:cubicBezTo>
                  <a:lnTo>
                    <a:pt x="267" y="640"/>
                  </a:lnTo>
                  <a:close/>
                  <a:moveTo>
                    <a:pt x="27" y="78"/>
                  </a:moveTo>
                  <a:cubicBezTo>
                    <a:pt x="27" y="273"/>
                    <a:pt x="51" y="363"/>
                    <a:pt x="88" y="434"/>
                  </a:cubicBezTo>
                  <a:cubicBezTo>
                    <a:pt x="126" y="506"/>
                    <a:pt x="174" y="554"/>
                    <a:pt x="268" y="611"/>
                  </a:cubicBezTo>
                  <a:cubicBezTo>
                    <a:pt x="277" y="616"/>
                    <a:pt x="277" y="616"/>
                    <a:pt x="277" y="616"/>
                  </a:cubicBezTo>
                  <a:cubicBezTo>
                    <a:pt x="285" y="611"/>
                    <a:pt x="285" y="611"/>
                    <a:pt x="285" y="611"/>
                  </a:cubicBezTo>
                  <a:cubicBezTo>
                    <a:pt x="379" y="554"/>
                    <a:pt x="427" y="506"/>
                    <a:pt x="465" y="434"/>
                  </a:cubicBezTo>
                  <a:cubicBezTo>
                    <a:pt x="502" y="363"/>
                    <a:pt x="526" y="273"/>
                    <a:pt x="526" y="78"/>
                  </a:cubicBezTo>
                  <a:cubicBezTo>
                    <a:pt x="526" y="26"/>
                    <a:pt x="526" y="26"/>
                    <a:pt x="526" y="26"/>
                  </a:cubicBezTo>
                  <a:cubicBezTo>
                    <a:pt x="27" y="26"/>
                    <a:pt x="27" y="26"/>
                    <a:pt x="27" y="26"/>
                  </a:cubicBezTo>
                  <a:lnTo>
                    <a:pt x="27" y="78"/>
                  </a:lnTo>
                  <a:close/>
                  <a:moveTo>
                    <a:pt x="74" y="208"/>
                  </a:moveTo>
                  <a:cubicBezTo>
                    <a:pt x="81" y="208"/>
                    <a:pt x="87" y="207"/>
                    <a:pt x="89" y="204"/>
                  </a:cubicBezTo>
                  <a:cubicBezTo>
                    <a:pt x="91" y="201"/>
                    <a:pt x="92" y="197"/>
                    <a:pt x="92" y="190"/>
                  </a:cubicBezTo>
                  <a:cubicBezTo>
                    <a:pt x="92" y="98"/>
                    <a:pt x="92" y="98"/>
                    <a:pt x="92" y="98"/>
                  </a:cubicBezTo>
                  <a:cubicBezTo>
                    <a:pt x="92" y="88"/>
                    <a:pt x="90" y="84"/>
                    <a:pt x="88" y="82"/>
                  </a:cubicBezTo>
                  <a:cubicBezTo>
                    <a:pt x="85" y="79"/>
                    <a:pt x="81" y="78"/>
                    <a:pt x="72" y="78"/>
                  </a:cubicBezTo>
                  <a:cubicBezTo>
                    <a:pt x="72" y="70"/>
                    <a:pt x="72" y="70"/>
                    <a:pt x="72" y="70"/>
                  </a:cubicBezTo>
                  <a:cubicBezTo>
                    <a:pt x="81" y="70"/>
                    <a:pt x="90" y="71"/>
                    <a:pt x="96" y="71"/>
                  </a:cubicBezTo>
                  <a:cubicBezTo>
                    <a:pt x="103" y="71"/>
                    <a:pt x="120" y="69"/>
                    <a:pt x="144" y="69"/>
                  </a:cubicBezTo>
                  <a:cubicBezTo>
                    <a:pt x="194" y="69"/>
                    <a:pt x="221" y="96"/>
                    <a:pt x="221" y="141"/>
                  </a:cubicBezTo>
                  <a:cubicBezTo>
                    <a:pt x="221" y="187"/>
                    <a:pt x="189" y="216"/>
                    <a:pt x="139" y="216"/>
                  </a:cubicBezTo>
                  <a:cubicBezTo>
                    <a:pt x="124" y="216"/>
                    <a:pt x="115" y="215"/>
                    <a:pt x="104" y="215"/>
                  </a:cubicBezTo>
                  <a:cubicBezTo>
                    <a:pt x="92" y="215"/>
                    <a:pt x="81" y="216"/>
                    <a:pt x="74" y="216"/>
                  </a:cubicBezTo>
                  <a:lnTo>
                    <a:pt x="74" y="208"/>
                  </a:lnTo>
                  <a:close/>
                  <a:moveTo>
                    <a:pt x="120" y="78"/>
                  </a:moveTo>
                  <a:cubicBezTo>
                    <a:pt x="120" y="182"/>
                    <a:pt x="120" y="182"/>
                    <a:pt x="120" y="182"/>
                  </a:cubicBezTo>
                  <a:cubicBezTo>
                    <a:pt x="120" y="195"/>
                    <a:pt x="121" y="199"/>
                    <a:pt x="124" y="201"/>
                  </a:cubicBezTo>
                  <a:cubicBezTo>
                    <a:pt x="126" y="204"/>
                    <a:pt x="130" y="207"/>
                    <a:pt x="141" y="207"/>
                  </a:cubicBezTo>
                  <a:cubicBezTo>
                    <a:pt x="170" y="207"/>
                    <a:pt x="193" y="190"/>
                    <a:pt x="193" y="144"/>
                  </a:cubicBezTo>
                  <a:cubicBezTo>
                    <a:pt x="193" y="98"/>
                    <a:pt x="174" y="78"/>
                    <a:pt x="129" y="78"/>
                  </a:cubicBezTo>
                  <a:lnTo>
                    <a:pt x="120" y="78"/>
                  </a:lnTo>
                  <a:close/>
                  <a:moveTo>
                    <a:pt x="303" y="472"/>
                  </a:moveTo>
                  <a:cubicBezTo>
                    <a:pt x="302" y="472"/>
                    <a:pt x="302" y="472"/>
                    <a:pt x="302" y="472"/>
                  </a:cubicBezTo>
                  <a:cubicBezTo>
                    <a:pt x="302" y="521"/>
                    <a:pt x="277" y="540"/>
                    <a:pt x="277" y="540"/>
                  </a:cubicBezTo>
                  <a:cubicBezTo>
                    <a:pt x="276" y="540"/>
                    <a:pt x="276" y="540"/>
                    <a:pt x="276" y="540"/>
                  </a:cubicBezTo>
                  <a:cubicBezTo>
                    <a:pt x="276" y="540"/>
                    <a:pt x="250" y="521"/>
                    <a:pt x="250" y="472"/>
                  </a:cubicBezTo>
                  <a:cubicBezTo>
                    <a:pt x="249" y="472"/>
                    <a:pt x="249" y="472"/>
                    <a:pt x="249" y="472"/>
                  </a:cubicBezTo>
                  <a:cubicBezTo>
                    <a:pt x="246" y="482"/>
                    <a:pt x="233" y="499"/>
                    <a:pt x="219" y="499"/>
                  </a:cubicBezTo>
                  <a:cubicBezTo>
                    <a:pt x="202" y="499"/>
                    <a:pt x="194" y="480"/>
                    <a:pt x="194" y="480"/>
                  </a:cubicBezTo>
                  <a:cubicBezTo>
                    <a:pt x="199" y="467"/>
                    <a:pt x="210" y="441"/>
                    <a:pt x="215" y="425"/>
                  </a:cubicBezTo>
                  <a:cubicBezTo>
                    <a:pt x="220" y="410"/>
                    <a:pt x="225" y="389"/>
                    <a:pt x="225" y="378"/>
                  </a:cubicBezTo>
                  <a:cubicBezTo>
                    <a:pt x="225" y="370"/>
                    <a:pt x="223" y="359"/>
                    <a:pt x="204" y="355"/>
                  </a:cubicBezTo>
                  <a:cubicBezTo>
                    <a:pt x="194" y="352"/>
                    <a:pt x="194" y="352"/>
                    <a:pt x="194" y="352"/>
                  </a:cubicBezTo>
                  <a:cubicBezTo>
                    <a:pt x="189" y="351"/>
                    <a:pt x="182" y="350"/>
                    <a:pt x="177" y="350"/>
                  </a:cubicBezTo>
                  <a:cubicBezTo>
                    <a:pt x="168" y="350"/>
                    <a:pt x="160" y="354"/>
                    <a:pt x="160" y="370"/>
                  </a:cubicBezTo>
                  <a:cubicBezTo>
                    <a:pt x="159" y="370"/>
                    <a:pt x="159" y="370"/>
                    <a:pt x="159" y="370"/>
                  </a:cubicBezTo>
                  <a:cubicBezTo>
                    <a:pt x="154" y="368"/>
                    <a:pt x="144" y="356"/>
                    <a:pt x="144" y="337"/>
                  </a:cubicBezTo>
                  <a:cubicBezTo>
                    <a:pt x="144" y="326"/>
                    <a:pt x="147" y="321"/>
                    <a:pt x="155" y="316"/>
                  </a:cubicBezTo>
                  <a:cubicBezTo>
                    <a:pt x="165" y="309"/>
                    <a:pt x="193" y="300"/>
                    <a:pt x="217" y="295"/>
                  </a:cubicBezTo>
                  <a:cubicBezTo>
                    <a:pt x="228" y="279"/>
                    <a:pt x="228" y="279"/>
                    <a:pt x="228" y="279"/>
                  </a:cubicBezTo>
                  <a:cubicBezTo>
                    <a:pt x="228" y="279"/>
                    <a:pt x="238" y="277"/>
                    <a:pt x="255" y="277"/>
                  </a:cubicBezTo>
                  <a:cubicBezTo>
                    <a:pt x="289" y="277"/>
                    <a:pt x="331" y="287"/>
                    <a:pt x="350" y="287"/>
                  </a:cubicBezTo>
                  <a:cubicBezTo>
                    <a:pt x="370" y="287"/>
                    <a:pt x="381" y="279"/>
                    <a:pt x="388" y="272"/>
                  </a:cubicBezTo>
                  <a:cubicBezTo>
                    <a:pt x="389" y="272"/>
                    <a:pt x="389" y="272"/>
                    <a:pt x="389" y="272"/>
                  </a:cubicBezTo>
                  <a:cubicBezTo>
                    <a:pt x="389" y="281"/>
                    <a:pt x="389" y="281"/>
                    <a:pt x="389" y="281"/>
                  </a:cubicBezTo>
                  <a:cubicBezTo>
                    <a:pt x="389" y="305"/>
                    <a:pt x="373" y="317"/>
                    <a:pt x="340" y="317"/>
                  </a:cubicBezTo>
                  <a:cubicBezTo>
                    <a:pt x="340" y="320"/>
                    <a:pt x="340" y="320"/>
                    <a:pt x="340" y="320"/>
                  </a:cubicBezTo>
                  <a:cubicBezTo>
                    <a:pt x="373" y="320"/>
                    <a:pt x="392" y="335"/>
                    <a:pt x="392" y="363"/>
                  </a:cubicBezTo>
                  <a:cubicBezTo>
                    <a:pt x="392" y="390"/>
                    <a:pt x="375" y="394"/>
                    <a:pt x="375" y="394"/>
                  </a:cubicBezTo>
                  <a:cubicBezTo>
                    <a:pt x="373" y="394"/>
                    <a:pt x="373" y="394"/>
                    <a:pt x="373" y="394"/>
                  </a:cubicBezTo>
                  <a:cubicBezTo>
                    <a:pt x="372" y="389"/>
                    <a:pt x="366" y="381"/>
                    <a:pt x="357" y="381"/>
                  </a:cubicBezTo>
                  <a:cubicBezTo>
                    <a:pt x="347" y="381"/>
                    <a:pt x="340" y="387"/>
                    <a:pt x="340" y="400"/>
                  </a:cubicBezTo>
                  <a:cubicBezTo>
                    <a:pt x="340" y="416"/>
                    <a:pt x="353" y="464"/>
                    <a:pt x="358" y="480"/>
                  </a:cubicBezTo>
                  <a:cubicBezTo>
                    <a:pt x="358" y="480"/>
                    <a:pt x="350" y="499"/>
                    <a:pt x="333" y="499"/>
                  </a:cubicBezTo>
                  <a:cubicBezTo>
                    <a:pt x="319" y="499"/>
                    <a:pt x="306" y="482"/>
                    <a:pt x="303" y="472"/>
                  </a:cubicBezTo>
                  <a:close/>
                  <a:moveTo>
                    <a:pt x="367" y="216"/>
                  </a:moveTo>
                  <a:cubicBezTo>
                    <a:pt x="355" y="216"/>
                    <a:pt x="349" y="215"/>
                    <a:pt x="340" y="215"/>
                  </a:cubicBezTo>
                  <a:cubicBezTo>
                    <a:pt x="331" y="215"/>
                    <a:pt x="320" y="216"/>
                    <a:pt x="308" y="216"/>
                  </a:cubicBezTo>
                  <a:cubicBezTo>
                    <a:pt x="308" y="208"/>
                    <a:pt x="308" y="208"/>
                    <a:pt x="308" y="208"/>
                  </a:cubicBezTo>
                  <a:cubicBezTo>
                    <a:pt x="312" y="208"/>
                    <a:pt x="312" y="208"/>
                    <a:pt x="312" y="208"/>
                  </a:cubicBezTo>
                  <a:cubicBezTo>
                    <a:pt x="320" y="208"/>
                    <a:pt x="324" y="207"/>
                    <a:pt x="324" y="203"/>
                  </a:cubicBezTo>
                  <a:cubicBezTo>
                    <a:pt x="324" y="199"/>
                    <a:pt x="321" y="191"/>
                    <a:pt x="320" y="187"/>
                  </a:cubicBezTo>
                  <a:cubicBezTo>
                    <a:pt x="313" y="164"/>
                    <a:pt x="313" y="164"/>
                    <a:pt x="313" y="164"/>
                  </a:cubicBezTo>
                  <a:cubicBezTo>
                    <a:pt x="264" y="164"/>
                    <a:pt x="264" y="164"/>
                    <a:pt x="264" y="164"/>
                  </a:cubicBezTo>
                  <a:cubicBezTo>
                    <a:pt x="258" y="183"/>
                    <a:pt x="258" y="183"/>
                    <a:pt x="258" y="183"/>
                  </a:cubicBezTo>
                  <a:cubicBezTo>
                    <a:pt x="254" y="195"/>
                    <a:pt x="253" y="199"/>
                    <a:pt x="253" y="201"/>
                  </a:cubicBezTo>
                  <a:cubicBezTo>
                    <a:pt x="253" y="206"/>
                    <a:pt x="256" y="208"/>
                    <a:pt x="271" y="208"/>
                  </a:cubicBezTo>
                  <a:cubicBezTo>
                    <a:pt x="271" y="216"/>
                    <a:pt x="271" y="216"/>
                    <a:pt x="271" y="216"/>
                  </a:cubicBezTo>
                  <a:cubicBezTo>
                    <a:pt x="259" y="216"/>
                    <a:pt x="251" y="215"/>
                    <a:pt x="243" y="215"/>
                  </a:cubicBezTo>
                  <a:cubicBezTo>
                    <a:pt x="236" y="215"/>
                    <a:pt x="228" y="216"/>
                    <a:pt x="220" y="216"/>
                  </a:cubicBezTo>
                  <a:cubicBezTo>
                    <a:pt x="220" y="208"/>
                    <a:pt x="220" y="208"/>
                    <a:pt x="220" y="208"/>
                  </a:cubicBezTo>
                  <a:cubicBezTo>
                    <a:pt x="225" y="208"/>
                    <a:pt x="232" y="207"/>
                    <a:pt x="236" y="203"/>
                  </a:cubicBezTo>
                  <a:cubicBezTo>
                    <a:pt x="239" y="199"/>
                    <a:pt x="245" y="186"/>
                    <a:pt x="246" y="182"/>
                  </a:cubicBezTo>
                  <a:cubicBezTo>
                    <a:pt x="275" y="106"/>
                    <a:pt x="275" y="106"/>
                    <a:pt x="275" y="106"/>
                  </a:cubicBezTo>
                  <a:cubicBezTo>
                    <a:pt x="278" y="96"/>
                    <a:pt x="282" y="83"/>
                    <a:pt x="282" y="76"/>
                  </a:cubicBezTo>
                  <a:cubicBezTo>
                    <a:pt x="282" y="74"/>
                    <a:pt x="282" y="74"/>
                    <a:pt x="282" y="74"/>
                  </a:cubicBezTo>
                  <a:cubicBezTo>
                    <a:pt x="293" y="71"/>
                    <a:pt x="306" y="65"/>
                    <a:pt x="306" y="65"/>
                  </a:cubicBezTo>
                  <a:cubicBezTo>
                    <a:pt x="307" y="65"/>
                    <a:pt x="307" y="65"/>
                    <a:pt x="307" y="65"/>
                  </a:cubicBezTo>
                  <a:cubicBezTo>
                    <a:pt x="353" y="196"/>
                    <a:pt x="353" y="196"/>
                    <a:pt x="353" y="196"/>
                  </a:cubicBezTo>
                  <a:cubicBezTo>
                    <a:pt x="354" y="200"/>
                    <a:pt x="357" y="204"/>
                    <a:pt x="358" y="205"/>
                  </a:cubicBezTo>
                  <a:cubicBezTo>
                    <a:pt x="359" y="207"/>
                    <a:pt x="362" y="208"/>
                    <a:pt x="367" y="208"/>
                  </a:cubicBezTo>
                  <a:lnTo>
                    <a:pt x="367" y="216"/>
                  </a:lnTo>
                  <a:close/>
                  <a:moveTo>
                    <a:pt x="245" y="300"/>
                  </a:moveTo>
                  <a:cubicBezTo>
                    <a:pt x="245" y="303"/>
                    <a:pt x="245" y="303"/>
                    <a:pt x="245" y="303"/>
                  </a:cubicBezTo>
                  <a:cubicBezTo>
                    <a:pt x="245" y="309"/>
                    <a:pt x="248" y="318"/>
                    <a:pt x="261" y="318"/>
                  </a:cubicBezTo>
                  <a:cubicBezTo>
                    <a:pt x="274" y="318"/>
                    <a:pt x="277" y="309"/>
                    <a:pt x="277" y="303"/>
                  </a:cubicBezTo>
                  <a:cubicBezTo>
                    <a:pt x="277" y="300"/>
                    <a:pt x="277" y="300"/>
                    <a:pt x="277" y="300"/>
                  </a:cubicBezTo>
                  <a:lnTo>
                    <a:pt x="245" y="300"/>
                  </a:lnTo>
                  <a:close/>
                  <a:moveTo>
                    <a:pt x="291" y="93"/>
                  </a:moveTo>
                  <a:cubicBezTo>
                    <a:pt x="290" y="93"/>
                    <a:pt x="290" y="93"/>
                    <a:pt x="290" y="93"/>
                  </a:cubicBezTo>
                  <a:cubicBezTo>
                    <a:pt x="267" y="153"/>
                    <a:pt x="267" y="153"/>
                    <a:pt x="267" y="153"/>
                  </a:cubicBezTo>
                  <a:cubicBezTo>
                    <a:pt x="309" y="153"/>
                    <a:pt x="309" y="153"/>
                    <a:pt x="309" y="153"/>
                  </a:cubicBezTo>
                  <a:lnTo>
                    <a:pt x="291" y="93"/>
                  </a:lnTo>
                  <a:close/>
                  <a:moveTo>
                    <a:pt x="478" y="217"/>
                  </a:moveTo>
                  <a:cubicBezTo>
                    <a:pt x="463" y="216"/>
                    <a:pt x="432" y="215"/>
                    <a:pt x="414" y="215"/>
                  </a:cubicBezTo>
                  <a:cubicBezTo>
                    <a:pt x="396" y="215"/>
                    <a:pt x="388" y="216"/>
                    <a:pt x="373" y="216"/>
                  </a:cubicBezTo>
                  <a:cubicBezTo>
                    <a:pt x="373" y="208"/>
                    <a:pt x="373" y="208"/>
                    <a:pt x="373" y="208"/>
                  </a:cubicBezTo>
                  <a:cubicBezTo>
                    <a:pt x="381" y="208"/>
                    <a:pt x="386" y="207"/>
                    <a:pt x="388" y="204"/>
                  </a:cubicBezTo>
                  <a:cubicBezTo>
                    <a:pt x="390" y="201"/>
                    <a:pt x="391" y="197"/>
                    <a:pt x="391" y="190"/>
                  </a:cubicBezTo>
                  <a:cubicBezTo>
                    <a:pt x="391" y="98"/>
                    <a:pt x="391" y="98"/>
                    <a:pt x="391" y="98"/>
                  </a:cubicBezTo>
                  <a:cubicBezTo>
                    <a:pt x="391" y="88"/>
                    <a:pt x="389" y="84"/>
                    <a:pt x="387" y="82"/>
                  </a:cubicBezTo>
                  <a:cubicBezTo>
                    <a:pt x="384" y="79"/>
                    <a:pt x="380" y="78"/>
                    <a:pt x="371" y="78"/>
                  </a:cubicBezTo>
                  <a:cubicBezTo>
                    <a:pt x="371" y="70"/>
                    <a:pt x="371" y="70"/>
                    <a:pt x="371" y="70"/>
                  </a:cubicBezTo>
                  <a:cubicBezTo>
                    <a:pt x="380" y="70"/>
                    <a:pt x="390" y="71"/>
                    <a:pt x="403" y="71"/>
                  </a:cubicBezTo>
                  <a:cubicBezTo>
                    <a:pt x="416" y="71"/>
                    <a:pt x="429" y="70"/>
                    <a:pt x="441" y="70"/>
                  </a:cubicBezTo>
                  <a:cubicBezTo>
                    <a:pt x="441" y="78"/>
                    <a:pt x="441" y="78"/>
                    <a:pt x="441" y="78"/>
                  </a:cubicBezTo>
                  <a:cubicBezTo>
                    <a:pt x="431" y="78"/>
                    <a:pt x="427" y="78"/>
                    <a:pt x="423" y="82"/>
                  </a:cubicBezTo>
                  <a:cubicBezTo>
                    <a:pt x="419" y="85"/>
                    <a:pt x="418" y="93"/>
                    <a:pt x="418" y="98"/>
                  </a:cubicBezTo>
                  <a:cubicBezTo>
                    <a:pt x="418" y="182"/>
                    <a:pt x="418" y="182"/>
                    <a:pt x="418" y="182"/>
                  </a:cubicBezTo>
                  <a:cubicBezTo>
                    <a:pt x="418" y="196"/>
                    <a:pt x="420" y="199"/>
                    <a:pt x="422" y="201"/>
                  </a:cubicBezTo>
                  <a:cubicBezTo>
                    <a:pt x="425" y="204"/>
                    <a:pt x="428" y="205"/>
                    <a:pt x="444" y="205"/>
                  </a:cubicBezTo>
                  <a:cubicBezTo>
                    <a:pt x="459" y="205"/>
                    <a:pt x="461" y="204"/>
                    <a:pt x="466" y="200"/>
                  </a:cubicBezTo>
                  <a:cubicBezTo>
                    <a:pt x="471" y="196"/>
                    <a:pt x="474" y="189"/>
                    <a:pt x="478" y="179"/>
                  </a:cubicBezTo>
                  <a:cubicBezTo>
                    <a:pt x="487" y="181"/>
                    <a:pt x="487" y="181"/>
                    <a:pt x="487" y="181"/>
                  </a:cubicBezTo>
                  <a:cubicBezTo>
                    <a:pt x="478" y="217"/>
                    <a:pt x="478" y="217"/>
                    <a:pt x="478" y="217"/>
                  </a:cubicBezTo>
                  <a:close/>
                </a:path>
              </a:pathLst>
            </a:custGeom>
            <a:solidFill>
              <a:srgbClr val="FFFFFF">
                <a:alpha val="1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AutoShape 26"/>
          <p:cNvSpPr>
            <a:spLocks noChangeAspect="1" noChangeArrowheads="1" noTextEdit="1"/>
          </p:cNvSpPr>
          <p:nvPr userDrawn="1"/>
        </p:nvSpPr>
        <p:spPr bwMode="auto">
          <a:xfrm>
            <a:off x="6383443" y="-651156"/>
            <a:ext cx="3101393" cy="482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50"/>
          </a:p>
        </p:txBody>
      </p:sp>
      <p:sp>
        <p:nvSpPr>
          <p:cNvPr id="16" name="Slide Number Placeholder 46"/>
          <p:cNvSpPr txBox="1">
            <a:spLocks/>
          </p:cNvSpPr>
          <p:nvPr userDrawn="1"/>
        </p:nvSpPr>
        <p:spPr>
          <a:xfrm>
            <a:off x="7748337" y="6400800"/>
            <a:ext cx="767013" cy="365760"/>
          </a:xfrm>
          <a:prstGeom prst="rect">
            <a:avLst/>
          </a:prstGeom>
        </p:spPr>
        <p:txBody>
          <a:bodyPr vert="horz" lIns="0" tIns="0" rIns="0" bIns="0" rtlCol="0" anchor="ctr"/>
          <a:lstStyle>
            <a:defPPr>
              <a:defRPr lang="en-US"/>
            </a:defPPr>
            <a:lvl1pPr marL="0" algn="r" defTabSz="914400" rtl="0" eaLnBrk="1" latinLnBrk="0" hangingPunct="1">
              <a:defRPr sz="105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BBA2BBE-D6E6-4BE2-A029-E4C4FCB9ADED}" type="slidenum">
              <a:rPr lang="en-US" smtClean="0"/>
              <a:pPr/>
              <a:t>‹#›</a:t>
            </a:fld>
            <a:endParaRPr lang="en-US" dirty="0"/>
          </a:p>
        </p:txBody>
      </p:sp>
      <p:grpSp>
        <p:nvGrpSpPr>
          <p:cNvPr id="17" name="Group 35"/>
          <p:cNvGrpSpPr>
            <a:grpSpLocks noChangeAspect="1"/>
          </p:cNvGrpSpPr>
          <p:nvPr userDrawn="1"/>
        </p:nvGrpSpPr>
        <p:grpSpPr bwMode="auto">
          <a:xfrm>
            <a:off x="1038225" y="4976813"/>
            <a:ext cx="2200275" cy="538162"/>
            <a:chOff x="654" y="3135"/>
            <a:chExt cx="1386" cy="339"/>
          </a:xfrm>
        </p:grpSpPr>
        <p:sp>
          <p:nvSpPr>
            <p:cNvPr id="18"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3" name="Rectangle 42"/>
          <p:cNvSpPr/>
          <p:nvPr userDrawn="1"/>
        </p:nvSpPr>
        <p:spPr>
          <a:xfrm>
            <a:off x="0" y="4728811"/>
            <a:ext cx="9144000" cy="91440"/>
          </a:xfrm>
          <a:prstGeom prst="rect">
            <a:avLst/>
          </a:prstGeom>
          <a:gradFill flip="none" rotWithShape="1">
            <a:gsLst>
              <a:gs pos="25000">
                <a:schemeClr val="bg2"/>
              </a:gs>
              <a:gs pos="100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Tree>
    <p:extLst>
      <p:ext uri="{BB962C8B-B14F-4D97-AF65-F5344CB8AC3E}">
        <p14:creationId xmlns:p14="http://schemas.microsoft.com/office/powerpoint/2010/main" val="1230310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9" name="Rectangle 38"/>
          <p:cNvSpPr/>
          <p:nvPr userDrawn="1"/>
        </p:nvSpPr>
        <p:spPr>
          <a:xfrm>
            <a:off x="0" y="0"/>
            <a:ext cx="9144000" cy="6858001"/>
          </a:xfrm>
          <a:prstGeom prst="rect">
            <a:avLst/>
          </a:prstGeom>
          <a:gradFill flip="none" rotWithShape="1">
            <a:gsLst>
              <a:gs pos="25000">
                <a:schemeClr val="bg2"/>
              </a:gs>
              <a:gs pos="100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US" sz="1350"/>
          </a:p>
        </p:txBody>
      </p:sp>
      <p:sp>
        <p:nvSpPr>
          <p:cNvPr id="40" name="Rectangle 39"/>
          <p:cNvSpPr/>
          <p:nvPr userDrawn="1"/>
        </p:nvSpPr>
        <p:spPr>
          <a:xfrm>
            <a:off x="0" y="4800600"/>
            <a:ext cx="91440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5" name="Footer Placeholder 4"/>
          <p:cNvSpPr>
            <a:spLocks noGrp="1"/>
          </p:cNvSpPr>
          <p:nvPr>
            <p:ph type="ftr" sz="quarter" idx="11"/>
          </p:nvPr>
        </p:nvSpPr>
        <p:spPr>
          <a:xfrm>
            <a:off x="1028699" y="4114801"/>
            <a:ext cx="6515100" cy="633661"/>
          </a:xfrm>
        </p:spPr>
        <p:txBody>
          <a:bodyPr anchor="t" anchorCtr="0"/>
          <a:lstStyle>
            <a:lvl1pPr>
              <a:defRPr sz="1600" i="0"/>
            </a:lvl1pPr>
          </a:lstStyle>
          <a:p>
            <a:r>
              <a:rPr lang="en-US"/>
              <a:t>DATE, ADDITIONAL DETAILS (set this text using “Header &amp; Footer)</a:t>
            </a:r>
            <a:endParaRPr lang="en-US" dirty="0"/>
          </a:p>
        </p:txBody>
      </p:sp>
      <p:sp>
        <p:nvSpPr>
          <p:cNvPr id="3" name="Subtitle 2"/>
          <p:cNvSpPr>
            <a:spLocks noGrp="1"/>
          </p:cNvSpPr>
          <p:nvPr>
            <p:ph type="subTitle" idx="1" hasCustomPrompt="1"/>
          </p:nvPr>
        </p:nvSpPr>
        <p:spPr>
          <a:xfrm>
            <a:off x="1028699" y="2292513"/>
            <a:ext cx="6515100" cy="1655762"/>
          </a:xfrm>
        </p:spPr>
        <p:txBody>
          <a:bodyPr/>
          <a:lstStyle>
            <a:lvl1pPr marL="0" indent="0" algn="l">
              <a:lnSpc>
                <a:spcPct val="90000"/>
              </a:lnSpc>
              <a:buNone/>
              <a:defRPr sz="32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p>
        </p:txBody>
      </p:sp>
      <p:sp>
        <p:nvSpPr>
          <p:cNvPr id="2" name="Title 1"/>
          <p:cNvSpPr>
            <a:spLocks noGrp="1"/>
          </p:cNvSpPr>
          <p:nvPr>
            <p:ph type="ctrTitle" hasCustomPrompt="1"/>
          </p:nvPr>
        </p:nvSpPr>
        <p:spPr>
          <a:xfrm>
            <a:off x="1038225" y="1"/>
            <a:ext cx="6505574" cy="2138223"/>
          </a:xfrm>
        </p:spPr>
        <p:txBody>
          <a:bodyPr anchor="b"/>
          <a:lstStyle>
            <a:lvl1pPr algn="l">
              <a:defRPr sz="3200" b="1"/>
            </a:lvl1pPr>
          </a:lstStyle>
          <a:p>
            <a:r>
              <a:rPr lang="en-US" dirty="0"/>
              <a:t>TITLE</a:t>
            </a:r>
          </a:p>
        </p:txBody>
      </p:sp>
      <p:sp>
        <p:nvSpPr>
          <p:cNvPr id="6" name="Slide Number Placeholder 5"/>
          <p:cNvSpPr>
            <a:spLocks noGrp="1"/>
          </p:cNvSpPr>
          <p:nvPr>
            <p:ph type="sldNum" sz="quarter" idx="12"/>
          </p:nvPr>
        </p:nvSpPr>
        <p:spPr/>
        <p:txBody>
          <a:bodyPr/>
          <a:lstStyle/>
          <a:p>
            <a:fld id="{A3F57748-2007-7E4E-BE6E-DA5E3EB58124}" type="slidenum">
              <a:rPr lang="en-US" smtClean="0"/>
              <a:t>‹#›</a:t>
            </a:fld>
            <a:endParaRPr lang="en-US"/>
          </a:p>
        </p:txBody>
      </p:sp>
      <p:grpSp>
        <p:nvGrpSpPr>
          <p:cNvPr id="9" name="Group 31"/>
          <p:cNvGrpSpPr>
            <a:grpSpLocks noChangeAspect="1"/>
          </p:cNvGrpSpPr>
          <p:nvPr userDrawn="1"/>
        </p:nvGrpSpPr>
        <p:grpSpPr bwMode="auto">
          <a:xfrm>
            <a:off x="5540375" y="-650875"/>
            <a:ext cx="4133850" cy="4821238"/>
            <a:chOff x="3490" y="-410"/>
            <a:chExt cx="2604" cy="3037"/>
          </a:xfrm>
        </p:grpSpPr>
        <p:sp>
          <p:nvSpPr>
            <p:cNvPr id="10" name="AutoShape 30"/>
            <p:cNvSpPr>
              <a:spLocks noChangeAspect="1" noChangeArrowheads="1" noTextEdit="1"/>
            </p:cNvSpPr>
            <p:nvPr userDrawn="1"/>
          </p:nvSpPr>
          <p:spPr bwMode="auto">
            <a:xfrm>
              <a:off x="3490" y="-410"/>
              <a:ext cx="2604" cy="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32"/>
            <p:cNvSpPr>
              <a:spLocks noEditPoints="1"/>
            </p:cNvSpPr>
            <p:nvPr userDrawn="1"/>
          </p:nvSpPr>
          <p:spPr bwMode="auto">
            <a:xfrm>
              <a:off x="3490" y="-410"/>
              <a:ext cx="2604" cy="3037"/>
            </a:xfrm>
            <a:custGeom>
              <a:avLst/>
              <a:gdLst>
                <a:gd name="T0" fmla="*/ 0 w 553"/>
                <a:gd name="T1" fmla="*/ 52 h 645"/>
                <a:gd name="T2" fmla="*/ 553 w 553"/>
                <a:gd name="T3" fmla="*/ 52 h 645"/>
                <a:gd name="T4" fmla="*/ 277 w 553"/>
                <a:gd name="T5" fmla="*/ 645 h 645"/>
                <a:gd name="T6" fmla="*/ 88 w 553"/>
                <a:gd name="T7" fmla="*/ 434 h 645"/>
                <a:gd name="T8" fmla="*/ 285 w 553"/>
                <a:gd name="T9" fmla="*/ 611 h 645"/>
                <a:gd name="T10" fmla="*/ 526 w 553"/>
                <a:gd name="T11" fmla="*/ 26 h 645"/>
                <a:gd name="T12" fmla="*/ 74 w 553"/>
                <a:gd name="T13" fmla="*/ 208 h 645"/>
                <a:gd name="T14" fmla="*/ 92 w 553"/>
                <a:gd name="T15" fmla="*/ 98 h 645"/>
                <a:gd name="T16" fmla="*/ 72 w 553"/>
                <a:gd name="T17" fmla="*/ 70 h 645"/>
                <a:gd name="T18" fmla="*/ 221 w 553"/>
                <a:gd name="T19" fmla="*/ 141 h 645"/>
                <a:gd name="T20" fmla="*/ 74 w 553"/>
                <a:gd name="T21" fmla="*/ 216 h 645"/>
                <a:gd name="T22" fmla="*/ 120 w 553"/>
                <a:gd name="T23" fmla="*/ 182 h 645"/>
                <a:gd name="T24" fmla="*/ 193 w 553"/>
                <a:gd name="T25" fmla="*/ 144 h 645"/>
                <a:gd name="T26" fmla="*/ 303 w 553"/>
                <a:gd name="T27" fmla="*/ 472 h 645"/>
                <a:gd name="T28" fmla="*/ 276 w 553"/>
                <a:gd name="T29" fmla="*/ 540 h 645"/>
                <a:gd name="T30" fmla="*/ 219 w 553"/>
                <a:gd name="T31" fmla="*/ 499 h 645"/>
                <a:gd name="T32" fmla="*/ 225 w 553"/>
                <a:gd name="T33" fmla="*/ 378 h 645"/>
                <a:gd name="T34" fmla="*/ 177 w 553"/>
                <a:gd name="T35" fmla="*/ 350 h 645"/>
                <a:gd name="T36" fmla="*/ 144 w 553"/>
                <a:gd name="T37" fmla="*/ 337 h 645"/>
                <a:gd name="T38" fmla="*/ 228 w 553"/>
                <a:gd name="T39" fmla="*/ 279 h 645"/>
                <a:gd name="T40" fmla="*/ 388 w 553"/>
                <a:gd name="T41" fmla="*/ 272 h 645"/>
                <a:gd name="T42" fmla="*/ 340 w 553"/>
                <a:gd name="T43" fmla="*/ 317 h 645"/>
                <a:gd name="T44" fmla="*/ 375 w 553"/>
                <a:gd name="T45" fmla="*/ 394 h 645"/>
                <a:gd name="T46" fmla="*/ 340 w 553"/>
                <a:gd name="T47" fmla="*/ 400 h 645"/>
                <a:gd name="T48" fmla="*/ 303 w 553"/>
                <a:gd name="T49" fmla="*/ 472 h 645"/>
                <a:gd name="T50" fmla="*/ 308 w 553"/>
                <a:gd name="T51" fmla="*/ 216 h 645"/>
                <a:gd name="T52" fmla="*/ 324 w 553"/>
                <a:gd name="T53" fmla="*/ 203 h 645"/>
                <a:gd name="T54" fmla="*/ 264 w 553"/>
                <a:gd name="T55" fmla="*/ 164 h 645"/>
                <a:gd name="T56" fmla="*/ 271 w 553"/>
                <a:gd name="T57" fmla="*/ 208 h 645"/>
                <a:gd name="T58" fmla="*/ 220 w 553"/>
                <a:gd name="T59" fmla="*/ 216 h 645"/>
                <a:gd name="T60" fmla="*/ 246 w 553"/>
                <a:gd name="T61" fmla="*/ 182 h 645"/>
                <a:gd name="T62" fmla="*/ 282 w 553"/>
                <a:gd name="T63" fmla="*/ 74 h 645"/>
                <a:gd name="T64" fmla="*/ 353 w 553"/>
                <a:gd name="T65" fmla="*/ 196 h 645"/>
                <a:gd name="T66" fmla="*/ 367 w 553"/>
                <a:gd name="T67" fmla="*/ 216 h 645"/>
                <a:gd name="T68" fmla="*/ 261 w 553"/>
                <a:gd name="T69" fmla="*/ 318 h 645"/>
                <a:gd name="T70" fmla="*/ 245 w 553"/>
                <a:gd name="T71" fmla="*/ 300 h 645"/>
                <a:gd name="T72" fmla="*/ 267 w 553"/>
                <a:gd name="T73" fmla="*/ 153 h 645"/>
                <a:gd name="T74" fmla="*/ 478 w 553"/>
                <a:gd name="T75" fmla="*/ 217 h 645"/>
                <a:gd name="T76" fmla="*/ 373 w 553"/>
                <a:gd name="T77" fmla="*/ 208 h 645"/>
                <a:gd name="T78" fmla="*/ 391 w 553"/>
                <a:gd name="T79" fmla="*/ 98 h 645"/>
                <a:gd name="T80" fmla="*/ 371 w 553"/>
                <a:gd name="T81" fmla="*/ 70 h 645"/>
                <a:gd name="T82" fmla="*/ 441 w 553"/>
                <a:gd name="T83" fmla="*/ 78 h 645"/>
                <a:gd name="T84" fmla="*/ 418 w 553"/>
                <a:gd name="T85" fmla="*/ 182 h 645"/>
                <a:gd name="T86" fmla="*/ 466 w 553"/>
                <a:gd name="T87" fmla="*/ 200 h 645"/>
                <a:gd name="T88" fmla="*/ 478 w 553"/>
                <a:gd name="T89" fmla="*/ 21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3" h="645">
                  <a:moveTo>
                    <a:pt x="267" y="640"/>
                  </a:moveTo>
                  <a:cubicBezTo>
                    <a:pt x="183" y="596"/>
                    <a:pt x="113" y="538"/>
                    <a:pt x="65" y="449"/>
                  </a:cubicBezTo>
                  <a:cubicBezTo>
                    <a:pt x="20" y="364"/>
                    <a:pt x="0" y="270"/>
                    <a:pt x="0" y="52"/>
                  </a:cubicBezTo>
                  <a:cubicBezTo>
                    <a:pt x="0" y="0"/>
                    <a:pt x="0" y="0"/>
                    <a:pt x="0" y="0"/>
                  </a:cubicBezTo>
                  <a:cubicBezTo>
                    <a:pt x="553" y="0"/>
                    <a:pt x="553" y="0"/>
                    <a:pt x="553" y="0"/>
                  </a:cubicBezTo>
                  <a:cubicBezTo>
                    <a:pt x="553" y="52"/>
                    <a:pt x="553" y="52"/>
                    <a:pt x="553" y="52"/>
                  </a:cubicBezTo>
                  <a:cubicBezTo>
                    <a:pt x="553" y="270"/>
                    <a:pt x="534" y="364"/>
                    <a:pt x="488" y="449"/>
                  </a:cubicBezTo>
                  <a:cubicBezTo>
                    <a:pt x="440" y="538"/>
                    <a:pt x="370" y="596"/>
                    <a:pt x="286" y="640"/>
                  </a:cubicBezTo>
                  <a:cubicBezTo>
                    <a:pt x="277" y="645"/>
                    <a:pt x="277" y="645"/>
                    <a:pt x="277" y="645"/>
                  </a:cubicBezTo>
                  <a:lnTo>
                    <a:pt x="267" y="640"/>
                  </a:lnTo>
                  <a:close/>
                  <a:moveTo>
                    <a:pt x="27" y="78"/>
                  </a:moveTo>
                  <a:cubicBezTo>
                    <a:pt x="27" y="273"/>
                    <a:pt x="51" y="363"/>
                    <a:pt x="88" y="434"/>
                  </a:cubicBezTo>
                  <a:cubicBezTo>
                    <a:pt x="126" y="506"/>
                    <a:pt x="174" y="554"/>
                    <a:pt x="268" y="611"/>
                  </a:cubicBezTo>
                  <a:cubicBezTo>
                    <a:pt x="277" y="616"/>
                    <a:pt x="277" y="616"/>
                    <a:pt x="277" y="616"/>
                  </a:cubicBezTo>
                  <a:cubicBezTo>
                    <a:pt x="285" y="611"/>
                    <a:pt x="285" y="611"/>
                    <a:pt x="285" y="611"/>
                  </a:cubicBezTo>
                  <a:cubicBezTo>
                    <a:pt x="379" y="554"/>
                    <a:pt x="427" y="506"/>
                    <a:pt x="465" y="434"/>
                  </a:cubicBezTo>
                  <a:cubicBezTo>
                    <a:pt x="502" y="363"/>
                    <a:pt x="526" y="273"/>
                    <a:pt x="526" y="78"/>
                  </a:cubicBezTo>
                  <a:cubicBezTo>
                    <a:pt x="526" y="26"/>
                    <a:pt x="526" y="26"/>
                    <a:pt x="526" y="26"/>
                  </a:cubicBezTo>
                  <a:cubicBezTo>
                    <a:pt x="27" y="26"/>
                    <a:pt x="27" y="26"/>
                    <a:pt x="27" y="26"/>
                  </a:cubicBezTo>
                  <a:lnTo>
                    <a:pt x="27" y="78"/>
                  </a:lnTo>
                  <a:close/>
                  <a:moveTo>
                    <a:pt x="74" y="208"/>
                  </a:moveTo>
                  <a:cubicBezTo>
                    <a:pt x="81" y="208"/>
                    <a:pt x="87" y="207"/>
                    <a:pt x="89" y="204"/>
                  </a:cubicBezTo>
                  <a:cubicBezTo>
                    <a:pt x="91" y="201"/>
                    <a:pt x="92" y="197"/>
                    <a:pt x="92" y="190"/>
                  </a:cubicBezTo>
                  <a:cubicBezTo>
                    <a:pt x="92" y="98"/>
                    <a:pt x="92" y="98"/>
                    <a:pt x="92" y="98"/>
                  </a:cubicBezTo>
                  <a:cubicBezTo>
                    <a:pt x="92" y="88"/>
                    <a:pt x="90" y="84"/>
                    <a:pt x="88" y="82"/>
                  </a:cubicBezTo>
                  <a:cubicBezTo>
                    <a:pt x="85" y="79"/>
                    <a:pt x="81" y="78"/>
                    <a:pt x="72" y="78"/>
                  </a:cubicBezTo>
                  <a:cubicBezTo>
                    <a:pt x="72" y="70"/>
                    <a:pt x="72" y="70"/>
                    <a:pt x="72" y="70"/>
                  </a:cubicBezTo>
                  <a:cubicBezTo>
                    <a:pt x="81" y="70"/>
                    <a:pt x="90" y="71"/>
                    <a:pt x="96" y="71"/>
                  </a:cubicBezTo>
                  <a:cubicBezTo>
                    <a:pt x="103" y="71"/>
                    <a:pt x="120" y="69"/>
                    <a:pt x="144" y="69"/>
                  </a:cubicBezTo>
                  <a:cubicBezTo>
                    <a:pt x="194" y="69"/>
                    <a:pt x="221" y="96"/>
                    <a:pt x="221" y="141"/>
                  </a:cubicBezTo>
                  <a:cubicBezTo>
                    <a:pt x="221" y="187"/>
                    <a:pt x="189" y="216"/>
                    <a:pt x="139" y="216"/>
                  </a:cubicBezTo>
                  <a:cubicBezTo>
                    <a:pt x="124" y="216"/>
                    <a:pt x="115" y="215"/>
                    <a:pt x="104" y="215"/>
                  </a:cubicBezTo>
                  <a:cubicBezTo>
                    <a:pt x="92" y="215"/>
                    <a:pt x="81" y="216"/>
                    <a:pt x="74" y="216"/>
                  </a:cubicBezTo>
                  <a:lnTo>
                    <a:pt x="74" y="208"/>
                  </a:lnTo>
                  <a:close/>
                  <a:moveTo>
                    <a:pt x="120" y="78"/>
                  </a:moveTo>
                  <a:cubicBezTo>
                    <a:pt x="120" y="182"/>
                    <a:pt x="120" y="182"/>
                    <a:pt x="120" y="182"/>
                  </a:cubicBezTo>
                  <a:cubicBezTo>
                    <a:pt x="120" y="195"/>
                    <a:pt x="121" y="199"/>
                    <a:pt x="124" y="201"/>
                  </a:cubicBezTo>
                  <a:cubicBezTo>
                    <a:pt x="126" y="204"/>
                    <a:pt x="130" y="207"/>
                    <a:pt x="141" y="207"/>
                  </a:cubicBezTo>
                  <a:cubicBezTo>
                    <a:pt x="170" y="207"/>
                    <a:pt x="193" y="190"/>
                    <a:pt x="193" y="144"/>
                  </a:cubicBezTo>
                  <a:cubicBezTo>
                    <a:pt x="193" y="98"/>
                    <a:pt x="174" y="78"/>
                    <a:pt x="129" y="78"/>
                  </a:cubicBezTo>
                  <a:lnTo>
                    <a:pt x="120" y="78"/>
                  </a:lnTo>
                  <a:close/>
                  <a:moveTo>
                    <a:pt x="303" y="472"/>
                  </a:moveTo>
                  <a:cubicBezTo>
                    <a:pt x="302" y="472"/>
                    <a:pt x="302" y="472"/>
                    <a:pt x="302" y="472"/>
                  </a:cubicBezTo>
                  <a:cubicBezTo>
                    <a:pt x="302" y="521"/>
                    <a:pt x="277" y="540"/>
                    <a:pt x="277" y="540"/>
                  </a:cubicBezTo>
                  <a:cubicBezTo>
                    <a:pt x="276" y="540"/>
                    <a:pt x="276" y="540"/>
                    <a:pt x="276" y="540"/>
                  </a:cubicBezTo>
                  <a:cubicBezTo>
                    <a:pt x="276" y="540"/>
                    <a:pt x="250" y="521"/>
                    <a:pt x="250" y="472"/>
                  </a:cubicBezTo>
                  <a:cubicBezTo>
                    <a:pt x="249" y="472"/>
                    <a:pt x="249" y="472"/>
                    <a:pt x="249" y="472"/>
                  </a:cubicBezTo>
                  <a:cubicBezTo>
                    <a:pt x="246" y="482"/>
                    <a:pt x="233" y="499"/>
                    <a:pt x="219" y="499"/>
                  </a:cubicBezTo>
                  <a:cubicBezTo>
                    <a:pt x="202" y="499"/>
                    <a:pt x="194" y="480"/>
                    <a:pt x="194" y="480"/>
                  </a:cubicBezTo>
                  <a:cubicBezTo>
                    <a:pt x="199" y="467"/>
                    <a:pt x="210" y="441"/>
                    <a:pt x="215" y="425"/>
                  </a:cubicBezTo>
                  <a:cubicBezTo>
                    <a:pt x="220" y="410"/>
                    <a:pt x="225" y="389"/>
                    <a:pt x="225" y="378"/>
                  </a:cubicBezTo>
                  <a:cubicBezTo>
                    <a:pt x="225" y="370"/>
                    <a:pt x="223" y="359"/>
                    <a:pt x="204" y="355"/>
                  </a:cubicBezTo>
                  <a:cubicBezTo>
                    <a:pt x="194" y="352"/>
                    <a:pt x="194" y="352"/>
                    <a:pt x="194" y="352"/>
                  </a:cubicBezTo>
                  <a:cubicBezTo>
                    <a:pt x="189" y="351"/>
                    <a:pt x="182" y="350"/>
                    <a:pt x="177" y="350"/>
                  </a:cubicBezTo>
                  <a:cubicBezTo>
                    <a:pt x="168" y="350"/>
                    <a:pt x="160" y="354"/>
                    <a:pt x="160" y="370"/>
                  </a:cubicBezTo>
                  <a:cubicBezTo>
                    <a:pt x="159" y="370"/>
                    <a:pt x="159" y="370"/>
                    <a:pt x="159" y="370"/>
                  </a:cubicBezTo>
                  <a:cubicBezTo>
                    <a:pt x="154" y="368"/>
                    <a:pt x="144" y="356"/>
                    <a:pt x="144" y="337"/>
                  </a:cubicBezTo>
                  <a:cubicBezTo>
                    <a:pt x="144" y="326"/>
                    <a:pt x="147" y="321"/>
                    <a:pt x="155" y="316"/>
                  </a:cubicBezTo>
                  <a:cubicBezTo>
                    <a:pt x="165" y="309"/>
                    <a:pt x="193" y="300"/>
                    <a:pt x="217" y="295"/>
                  </a:cubicBezTo>
                  <a:cubicBezTo>
                    <a:pt x="228" y="279"/>
                    <a:pt x="228" y="279"/>
                    <a:pt x="228" y="279"/>
                  </a:cubicBezTo>
                  <a:cubicBezTo>
                    <a:pt x="228" y="279"/>
                    <a:pt x="238" y="277"/>
                    <a:pt x="255" y="277"/>
                  </a:cubicBezTo>
                  <a:cubicBezTo>
                    <a:pt x="289" y="277"/>
                    <a:pt x="331" y="287"/>
                    <a:pt x="350" y="287"/>
                  </a:cubicBezTo>
                  <a:cubicBezTo>
                    <a:pt x="370" y="287"/>
                    <a:pt x="381" y="279"/>
                    <a:pt x="388" y="272"/>
                  </a:cubicBezTo>
                  <a:cubicBezTo>
                    <a:pt x="389" y="272"/>
                    <a:pt x="389" y="272"/>
                    <a:pt x="389" y="272"/>
                  </a:cubicBezTo>
                  <a:cubicBezTo>
                    <a:pt x="389" y="281"/>
                    <a:pt x="389" y="281"/>
                    <a:pt x="389" y="281"/>
                  </a:cubicBezTo>
                  <a:cubicBezTo>
                    <a:pt x="389" y="305"/>
                    <a:pt x="373" y="317"/>
                    <a:pt x="340" y="317"/>
                  </a:cubicBezTo>
                  <a:cubicBezTo>
                    <a:pt x="340" y="320"/>
                    <a:pt x="340" y="320"/>
                    <a:pt x="340" y="320"/>
                  </a:cubicBezTo>
                  <a:cubicBezTo>
                    <a:pt x="373" y="320"/>
                    <a:pt x="392" y="335"/>
                    <a:pt x="392" y="363"/>
                  </a:cubicBezTo>
                  <a:cubicBezTo>
                    <a:pt x="392" y="390"/>
                    <a:pt x="375" y="394"/>
                    <a:pt x="375" y="394"/>
                  </a:cubicBezTo>
                  <a:cubicBezTo>
                    <a:pt x="373" y="394"/>
                    <a:pt x="373" y="394"/>
                    <a:pt x="373" y="394"/>
                  </a:cubicBezTo>
                  <a:cubicBezTo>
                    <a:pt x="372" y="389"/>
                    <a:pt x="366" y="381"/>
                    <a:pt x="357" y="381"/>
                  </a:cubicBezTo>
                  <a:cubicBezTo>
                    <a:pt x="347" y="381"/>
                    <a:pt x="340" y="387"/>
                    <a:pt x="340" y="400"/>
                  </a:cubicBezTo>
                  <a:cubicBezTo>
                    <a:pt x="340" y="416"/>
                    <a:pt x="353" y="464"/>
                    <a:pt x="358" y="480"/>
                  </a:cubicBezTo>
                  <a:cubicBezTo>
                    <a:pt x="358" y="480"/>
                    <a:pt x="350" y="499"/>
                    <a:pt x="333" y="499"/>
                  </a:cubicBezTo>
                  <a:cubicBezTo>
                    <a:pt x="319" y="499"/>
                    <a:pt x="306" y="482"/>
                    <a:pt x="303" y="472"/>
                  </a:cubicBezTo>
                  <a:close/>
                  <a:moveTo>
                    <a:pt x="367" y="216"/>
                  </a:moveTo>
                  <a:cubicBezTo>
                    <a:pt x="355" y="216"/>
                    <a:pt x="349" y="215"/>
                    <a:pt x="340" y="215"/>
                  </a:cubicBezTo>
                  <a:cubicBezTo>
                    <a:pt x="331" y="215"/>
                    <a:pt x="320" y="216"/>
                    <a:pt x="308" y="216"/>
                  </a:cubicBezTo>
                  <a:cubicBezTo>
                    <a:pt x="308" y="208"/>
                    <a:pt x="308" y="208"/>
                    <a:pt x="308" y="208"/>
                  </a:cubicBezTo>
                  <a:cubicBezTo>
                    <a:pt x="312" y="208"/>
                    <a:pt x="312" y="208"/>
                    <a:pt x="312" y="208"/>
                  </a:cubicBezTo>
                  <a:cubicBezTo>
                    <a:pt x="320" y="208"/>
                    <a:pt x="324" y="207"/>
                    <a:pt x="324" y="203"/>
                  </a:cubicBezTo>
                  <a:cubicBezTo>
                    <a:pt x="324" y="199"/>
                    <a:pt x="321" y="191"/>
                    <a:pt x="320" y="187"/>
                  </a:cubicBezTo>
                  <a:cubicBezTo>
                    <a:pt x="313" y="164"/>
                    <a:pt x="313" y="164"/>
                    <a:pt x="313" y="164"/>
                  </a:cubicBezTo>
                  <a:cubicBezTo>
                    <a:pt x="264" y="164"/>
                    <a:pt x="264" y="164"/>
                    <a:pt x="264" y="164"/>
                  </a:cubicBezTo>
                  <a:cubicBezTo>
                    <a:pt x="258" y="183"/>
                    <a:pt x="258" y="183"/>
                    <a:pt x="258" y="183"/>
                  </a:cubicBezTo>
                  <a:cubicBezTo>
                    <a:pt x="254" y="195"/>
                    <a:pt x="253" y="199"/>
                    <a:pt x="253" y="201"/>
                  </a:cubicBezTo>
                  <a:cubicBezTo>
                    <a:pt x="253" y="206"/>
                    <a:pt x="256" y="208"/>
                    <a:pt x="271" y="208"/>
                  </a:cubicBezTo>
                  <a:cubicBezTo>
                    <a:pt x="271" y="216"/>
                    <a:pt x="271" y="216"/>
                    <a:pt x="271" y="216"/>
                  </a:cubicBezTo>
                  <a:cubicBezTo>
                    <a:pt x="259" y="216"/>
                    <a:pt x="251" y="215"/>
                    <a:pt x="243" y="215"/>
                  </a:cubicBezTo>
                  <a:cubicBezTo>
                    <a:pt x="236" y="215"/>
                    <a:pt x="228" y="216"/>
                    <a:pt x="220" y="216"/>
                  </a:cubicBezTo>
                  <a:cubicBezTo>
                    <a:pt x="220" y="208"/>
                    <a:pt x="220" y="208"/>
                    <a:pt x="220" y="208"/>
                  </a:cubicBezTo>
                  <a:cubicBezTo>
                    <a:pt x="225" y="208"/>
                    <a:pt x="232" y="207"/>
                    <a:pt x="236" y="203"/>
                  </a:cubicBezTo>
                  <a:cubicBezTo>
                    <a:pt x="239" y="199"/>
                    <a:pt x="245" y="186"/>
                    <a:pt x="246" y="182"/>
                  </a:cubicBezTo>
                  <a:cubicBezTo>
                    <a:pt x="275" y="106"/>
                    <a:pt x="275" y="106"/>
                    <a:pt x="275" y="106"/>
                  </a:cubicBezTo>
                  <a:cubicBezTo>
                    <a:pt x="278" y="96"/>
                    <a:pt x="282" y="83"/>
                    <a:pt x="282" y="76"/>
                  </a:cubicBezTo>
                  <a:cubicBezTo>
                    <a:pt x="282" y="74"/>
                    <a:pt x="282" y="74"/>
                    <a:pt x="282" y="74"/>
                  </a:cubicBezTo>
                  <a:cubicBezTo>
                    <a:pt x="293" y="71"/>
                    <a:pt x="306" y="65"/>
                    <a:pt x="306" y="65"/>
                  </a:cubicBezTo>
                  <a:cubicBezTo>
                    <a:pt x="307" y="65"/>
                    <a:pt x="307" y="65"/>
                    <a:pt x="307" y="65"/>
                  </a:cubicBezTo>
                  <a:cubicBezTo>
                    <a:pt x="353" y="196"/>
                    <a:pt x="353" y="196"/>
                    <a:pt x="353" y="196"/>
                  </a:cubicBezTo>
                  <a:cubicBezTo>
                    <a:pt x="354" y="200"/>
                    <a:pt x="357" y="204"/>
                    <a:pt x="358" y="205"/>
                  </a:cubicBezTo>
                  <a:cubicBezTo>
                    <a:pt x="359" y="207"/>
                    <a:pt x="362" y="208"/>
                    <a:pt x="367" y="208"/>
                  </a:cubicBezTo>
                  <a:lnTo>
                    <a:pt x="367" y="216"/>
                  </a:lnTo>
                  <a:close/>
                  <a:moveTo>
                    <a:pt x="245" y="300"/>
                  </a:moveTo>
                  <a:cubicBezTo>
                    <a:pt x="245" y="303"/>
                    <a:pt x="245" y="303"/>
                    <a:pt x="245" y="303"/>
                  </a:cubicBezTo>
                  <a:cubicBezTo>
                    <a:pt x="245" y="309"/>
                    <a:pt x="248" y="318"/>
                    <a:pt x="261" y="318"/>
                  </a:cubicBezTo>
                  <a:cubicBezTo>
                    <a:pt x="274" y="318"/>
                    <a:pt x="277" y="309"/>
                    <a:pt x="277" y="303"/>
                  </a:cubicBezTo>
                  <a:cubicBezTo>
                    <a:pt x="277" y="300"/>
                    <a:pt x="277" y="300"/>
                    <a:pt x="277" y="300"/>
                  </a:cubicBezTo>
                  <a:lnTo>
                    <a:pt x="245" y="300"/>
                  </a:lnTo>
                  <a:close/>
                  <a:moveTo>
                    <a:pt x="291" y="93"/>
                  </a:moveTo>
                  <a:cubicBezTo>
                    <a:pt x="290" y="93"/>
                    <a:pt x="290" y="93"/>
                    <a:pt x="290" y="93"/>
                  </a:cubicBezTo>
                  <a:cubicBezTo>
                    <a:pt x="267" y="153"/>
                    <a:pt x="267" y="153"/>
                    <a:pt x="267" y="153"/>
                  </a:cubicBezTo>
                  <a:cubicBezTo>
                    <a:pt x="309" y="153"/>
                    <a:pt x="309" y="153"/>
                    <a:pt x="309" y="153"/>
                  </a:cubicBezTo>
                  <a:lnTo>
                    <a:pt x="291" y="93"/>
                  </a:lnTo>
                  <a:close/>
                  <a:moveTo>
                    <a:pt x="478" y="217"/>
                  </a:moveTo>
                  <a:cubicBezTo>
                    <a:pt x="463" y="216"/>
                    <a:pt x="432" y="215"/>
                    <a:pt x="414" y="215"/>
                  </a:cubicBezTo>
                  <a:cubicBezTo>
                    <a:pt x="396" y="215"/>
                    <a:pt x="388" y="216"/>
                    <a:pt x="373" y="216"/>
                  </a:cubicBezTo>
                  <a:cubicBezTo>
                    <a:pt x="373" y="208"/>
                    <a:pt x="373" y="208"/>
                    <a:pt x="373" y="208"/>
                  </a:cubicBezTo>
                  <a:cubicBezTo>
                    <a:pt x="381" y="208"/>
                    <a:pt x="386" y="207"/>
                    <a:pt x="388" y="204"/>
                  </a:cubicBezTo>
                  <a:cubicBezTo>
                    <a:pt x="390" y="201"/>
                    <a:pt x="391" y="197"/>
                    <a:pt x="391" y="190"/>
                  </a:cubicBezTo>
                  <a:cubicBezTo>
                    <a:pt x="391" y="98"/>
                    <a:pt x="391" y="98"/>
                    <a:pt x="391" y="98"/>
                  </a:cubicBezTo>
                  <a:cubicBezTo>
                    <a:pt x="391" y="88"/>
                    <a:pt x="389" y="84"/>
                    <a:pt x="387" y="82"/>
                  </a:cubicBezTo>
                  <a:cubicBezTo>
                    <a:pt x="384" y="79"/>
                    <a:pt x="380" y="78"/>
                    <a:pt x="371" y="78"/>
                  </a:cubicBezTo>
                  <a:cubicBezTo>
                    <a:pt x="371" y="70"/>
                    <a:pt x="371" y="70"/>
                    <a:pt x="371" y="70"/>
                  </a:cubicBezTo>
                  <a:cubicBezTo>
                    <a:pt x="380" y="70"/>
                    <a:pt x="390" y="71"/>
                    <a:pt x="403" y="71"/>
                  </a:cubicBezTo>
                  <a:cubicBezTo>
                    <a:pt x="416" y="71"/>
                    <a:pt x="429" y="70"/>
                    <a:pt x="441" y="70"/>
                  </a:cubicBezTo>
                  <a:cubicBezTo>
                    <a:pt x="441" y="78"/>
                    <a:pt x="441" y="78"/>
                    <a:pt x="441" y="78"/>
                  </a:cubicBezTo>
                  <a:cubicBezTo>
                    <a:pt x="431" y="78"/>
                    <a:pt x="427" y="78"/>
                    <a:pt x="423" y="82"/>
                  </a:cubicBezTo>
                  <a:cubicBezTo>
                    <a:pt x="419" y="85"/>
                    <a:pt x="418" y="93"/>
                    <a:pt x="418" y="98"/>
                  </a:cubicBezTo>
                  <a:cubicBezTo>
                    <a:pt x="418" y="182"/>
                    <a:pt x="418" y="182"/>
                    <a:pt x="418" y="182"/>
                  </a:cubicBezTo>
                  <a:cubicBezTo>
                    <a:pt x="418" y="196"/>
                    <a:pt x="420" y="199"/>
                    <a:pt x="422" y="201"/>
                  </a:cubicBezTo>
                  <a:cubicBezTo>
                    <a:pt x="425" y="204"/>
                    <a:pt x="428" y="205"/>
                    <a:pt x="444" y="205"/>
                  </a:cubicBezTo>
                  <a:cubicBezTo>
                    <a:pt x="459" y="205"/>
                    <a:pt x="461" y="204"/>
                    <a:pt x="466" y="200"/>
                  </a:cubicBezTo>
                  <a:cubicBezTo>
                    <a:pt x="471" y="196"/>
                    <a:pt x="474" y="189"/>
                    <a:pt x="478" y="179"/>
                  </a:cubicBezTo>
                  <a:cubicBezTo>
                    <a:pt x="487" y="181"/>
                    <a:pt x="487" y="181"/>
                    <a:pt x="487" y="181"/>
                  </a:cubicBezTo>
                  <a:cubicBezTo>
                    <a:pt x="478" y="217"/>
                    <a:pt x="478" y="217"/>
                    <a:pt x="478" y="217"/>
                  </a:cubicBezTo>
                  <a:close/>
                </a:path>
              </a:pathLst>
            </a:custGeom>
            <a:solidFill>
              <a:srgbClr val="FFFFFF">
                <a:alpha val="1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AutoShape 26"/>
          <p:cNvSpPr>
            <a:spLocks noChangeAspect="1" noChangeArrowheads="1" noTextEdit="1"/>
          </p:cNvSpPr>
          <p:nvPr userDrawn="1"/>
        </p:nvSpPr>
        <p:spPr bwMode="auto">
          <a:xfrm>
            <a:off x="6383443" y="-651156"/>
            <a:ext cx="3101393" cy="482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50"/>
          </a:p>
        </p:txBody>
      </p:sp>
      <p:sp>
        <p:nvSpPr>
          <p:cNvPr id="16" name="Slide Number Placeholder 46"/>
          <p:cNvSpPr txBox="1">
            <a:spLocks/>
          </p:cNvSpPr>
          <p:nvPr userDrawn="1"/>
        </p:nvSpPr>
        <p:spPr>
          <a:xfrm>
            <a:off x="7748337" y="6400800"/>
            <a:ext cx="767013" cy="365760"/>
          </a:xfrm>
          <a:prstGeom prst="rect">
            <a:avLst/>
          </a:prstGeom>
        </p:spPr>
        <p:txBody>
          <a:bodyPr vert="horz" lIns="0" tIns="0" rIns="0" bIns="0" rtlCol="0" anchor="ctr"/>
          <a:lstStyle>
            <a:defPPr>
              <a:defRPr lang="en-US"/>
            </a:defPPr>
            <a:lvl1pPr marL="0" algn="r" defTabSz="914400" rtl="0" eaLnBrk="1" latinLnBrk="0" hangingPunct="1">
              <a:defRPr sz="105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BBA2BBE-D6E6-4BE2-A029-E4C4FCB9ADED}" type="slidenum">
              <a:rPr lang="en-US" smtClean="0">
                <a:solidFill>
                  <a:schemeClr val="tx1"/>
                </a:solidFill>
              </a:rPr>
              <a:pPr/>
              <a:t>‹#›</a:t>
            </a:fld>
            <a:endParaRPr lang="en-US" dirty="0">
              <a:solidFill>
                <a:schemeClr val="tx1"/>
              </a:solidFill>
            </a:endParaRPr>
          </a:p>
        </p:txBody>
      </p:sp>
      <p:grpSp>
        <p:nvGrpSpPr>
          <p:cNvPr id="17" name="Group 35"/>
          <p:cNvGrpSpPr>
            <a:grpSpLocks noChangeAspect="1"/>
          </p:cNvGrpSpPr>
          <p:nvPr userDrawn="1"/>
        </p:nvGrpSpPr>
        <p:grpSpPr bwMode="auto">
          <a:xfrm>
            <a:off x="1038225" y="4976813"/>
            <a:ext cx="2200275" cy="538162"/>
            <a:chOff x="654" y="3135"/>
            <a:chExt cx="1386" cy="339"/>
          </a:xfrm>
        </p:grpSpPr>
        <p:sp>
          <p:nvSpPr>
            <p:cNvPr id="18"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0513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flip="none" rotWithShape="1">
          <a:gsLst>
            <a:gs pos="0">
              <a:schemeClr val="tx1">
                <a:lumMod val="15000"/>
                <a:lumOff val="85000"/>
              </a:schemeClr>
            </a:gs>
            <a:gs pos="50000">
              <a:schemeClr val="bg1"/>
            </a:gs>
            <a:gs pos="100000">
              <a:schemeClr val="bg1"/>
            </a:gs>
          </a:gsLst>
          <a:lin ang="8100000" scaled="1"/>
          <a:tileRect/>
        </a:gra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3"/>
          </p:nvPr>
        </p:nvSpPr>
        <p:spPr>
          <a:xfrm>
            <a:off x="0" y="365125"/>
            <a:ext cx="3086100" cy="5943600"/>
          </a:xfrm>
          <a:solidFill>
            <a:schemeClr val="bg1">
              <a:lumMod val="95000"/>
            </a:schemeClr>
          </a:solidFill>
        </p:spPr>
        <p:txBody>
          <a:bodyPr anchor="ctr"/>
          <a:lstStyle>
            <a:lvl1pPr marL="0" indent="0" algn="ctr">
              <a:buFontTx/>
              <a:buNone/>
              <a:defRPr/>
            </a:lvl1pPr>
          </a:lstStyle>
          <a:p>
            <a:r>
              <a:rPr lang="en-US"/>
              <a:t>Drag picture to placeholder or click icon to add</a:t>
            </a:r>
            <a:endParaRPr lang="en-US" dirty="0"/>
          </a:p>
        </p:txBody>
      </p:sp>
      <p:sp>
        <p:nvSpPr>
          <p:cNvPr id="2" name="Title 1"/>
          <p:cNvSpPr>
            <a:spLocks noGrp="1"/>
          </p:cNvSpPr>
          <p:nvPr>
            <p:ph type="title" hasCustomPrompt="1"/>
          </p:nvPr>
        </p:nvSpPr>
        <p:spPr>
          <a:xfrm>
            <a:off x="3429000" y="585470"/>
            <a:ext cx="5086350" cy="2366277"/>
          </a:xfrm>
        </p:spPr>
        <p:txBody>
          <a:bodyPr anchor="b">
            <a:noAutofit/>
          </a:bodyPr>
          <a:lstStyle>
            <a:lvl1pPr>
              <a:defRPr sz="3200" b="1"/>
            </a:lvl1pPr>
          </a:lstStyle>
          <a:p>
            <a:r>
              <a:rPr lang="en-US" dirty="0"/>
              <a:t>SUBSECTION TITLE</a:t>
            </a:r>
          </a:p>
        </p:txBody>
      </p:sp>
      <p:sp>
        <p:nvSpPr>
          <p:cNvPr id="3" name="Text Placeholder 2"/>
          <p:cNvSpPr>
            <a:spLocks noGrp="1"/>
          </p:cNvSpPr>
          <p:nvPr>
            <p:ph type="body" idx="1" hasCustomPrompt="1"/>
          </p:nvPr>
        </p:nvSpPr>
        <p:spPr>
          <a:xfrm>
            <a:off x="3429000" y="4090738"/>
            <a:ext cx="5081588" cy="1998913"/>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DESCRIPTIVE LINE OF COPY</a:t>
            </a:r>
          </a:p>
        </p:txBody>
      </p:sp>
      <p:sp>
        <p:nvSpPr>
          <p:cNvPr id="5" name="Footer Placeholder 4"/>
          <p:cNvSpPr>
            <a:spLocks noGrp="1"/>
          </p:cNvSpPr>
          <p:nvPr>
            <p:ph type="ftr" sz="quarter" idx="11"/>
          </p:nvPr>
        </p:nvSpPr>
        <p:spPr>
          <a:xfrm>
            <a:off x="3428999" y="6400800"/>
            <a:ext cx="4319337" cy="365125"/>
          </a:xfrm>
        </p:spPr>
        <p:txBody>
          <a:bodyPr/>
          <a:lstStyle>
            <a:lvl1pPr algn="l">
              <a:defRPr sz="1050" i="1">
                <a:solidFill>
                  <a:schemeClr val="tx1"/>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a:xfrm>
            <a:off x="7748337" y="6400800"/>
            <a:ext cx="767013" cy="365125"/>
          </a:xfrm>
        </p:spPr>
        <p:txBody>
          <a:bodyPr/>
          <a:lstStyle/>
          <a:p>
            <a:fld id="{EBBA2BBE-D6E6-4BE2-A029-E4C4FCB9ADED}" type="slidenum">
              <a:rPr lang="en-US" smtClean="0"/>
              <a:t>‹#›</a:t>
            </a:fld>
            <a:endParaRPr lang="en-US"/>
          </a:p>
        </p:txBody>
      </p:sp>
      <p:sp>
        <p:nvSpPr>
          <p:cNvPr id="7" name="Rectangle 6"/>
          <p:cNvSpPr/>
          <p:nvPr userDrawn="1"/>
        </p:nvSpPr>
        <p:spPr>
          <a:xfrm>
            <a:off x="0" y="0"/>
            <a:ext cx="9144000" cy="365760"/>
          </a:xfrm>
          <a:prstGeom prst="rect">
            <a:avLst/>
          </a:prstGeom>
          <a:gradFill flip="none" rotWithShape="1">
            <a:gsLst>
              <a:gs pos="25000">
                <a:schemeClr val="bg2"/>
              </a:gs>
              <a:gs pos="100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Tree>
    <p:extLst>
      <p:ext uri="{BB962C8B-B14F-4D97-AF65-F5344CB8AC3E}">
        <p14:creationId xmlns:p14="http://schemas.microsoft.com/office/powerpoint/2010/main" val="19761288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1007978"/>
          </a:xfrm>
        </p:spPr>
        <p:txBody>
          <a:bodyPr anchor="b" anchorCtr="0">
            <a:noAutofit/>
          </a:bodyPr>
          <a:lstStyle>
            <a:lvl1pPr>
              <a:defRPr sz="3200" b="1">
                <a:solidFill>
                  <a:schemeClr val="accent1"/>
                </a:solidFill>
              </a:defRPr>
            </a:lvl1pPr>
          </a:lstStyle>
          <a:p>
            <a:r>
              <a:rPr lang="en-US" dirty="0"/>
              <a:t>Header</a:t>
            </a:r>
          </a:p>
        </p:txBody>
      </p:sp>
      <p:sp>
        <p:nvSpPr>
          <p:cNvPr id="3" name="Content Placeholder 2"/>
          <p:cNvSpPr>
            <a:spLocks noGrp="1"/>
          </p:cNvSpPr>
          <p:nvPr>
            <p:ph idx="1"/>
          </p:nvPr>
        </p:nvSpPr>
        <p:spPr>
          <a:xfrm>
            <a:off x="914400" y="1207008"/>
            <a:ext cx="7600950" cy="4800600"/>
          </a:xfrm>
        </p:spPr>
        <p:txBody>
          <a:bodyPr>
            <a:noAutofit/>
          </a:bodyPr>
          <a:lstStyle>
            <a:lvl1pPr>
              <a:lnSpc>
                <a:spcPts val="3000"/>
              </a:lnSpc>
              <a:defRPr sz="2400"/>
            </a:lvl1pPr>
            <a:lvl2pPr>
              <a:lnSpc>
                <a:spcPts val="3000"/>
              </a:lnSpc>
              <a:defRPr sz="2400"/>
            </a:lvl2pPr>
            <a:lvl3pPr>
              <a:lnSpc>
                <a:spcPts val="3000"/>
              </a:lnSpc>
              <a:defRPr sz="2400"/>
            </a:lvl3pPr>
            <a:lvl4pPr>
              <a:lnSpc>
                <a:spcPts val="3000"/>
              </a:lnSpc>
              <a:defRPr sz="2400"/>
            </a:lvl4pPr>
            <a:lvl5pPr>
              <a:lnSpc>
                <a:spcPts val="3000"/>
              </a:lnSpc>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a:t>DATE, ADDITIONAL DETAILS (set this text using “Header &amp; Footer)</a:t>
            </a:r>
          </a:p>
        </p:txBody>
      </p:sp>
      <p:sp>
        <p:nvSpPr>
          <p:cNvPr id="6" name="Slide Number Placeholder 5"/>
          <p:cNvSpPr>
            <a:spLocks noGrp="1"/>
          </p:cNvSpPr>
          <p:nvPr>
            <p:ph type="sldNum" sz="quarter" idx="12"/>
          </p:nvPr>
        </p:nvSpPr>
        <p:spPr/>
        <p:txBody>
          <a:bodyPr/>
          <a:lstStyle/>
          <a:p>
            <a:fld id="{EBBA2BBE-D6E6-4BE2-A029-E4C4FCB9ADED}" type="slidenum">
              <a:rPr lang="en-US" smtClean="0"/>
              <a:t>‹#›</a:t>
            </a:fld>
            <a:endParaRPr lang="en-US" dirty="0"/>
          </a:p>
        </p:txBody>
      </p:sp>
    </p:spTree>
    <p:extLst>
      <p:ext uri="{BB962C8B-B14F-4D97-AF65-F5344CB8AC3E}">
        <p14:creationId xmlns:p14="http://schemas.microsoft.com/office/powerpoint/2010/main" val="5969453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954505"/>
          </a:xfrm>
        </p:spPr>
        <p:txBody>
          <a:bodyPr anchor="b">
            <a:noAutofit/>
          </a:bodyPr>
          <a:lstStyle>
            <a:lvl1pPr>
              <a:defRPr sz="3200" b="1">
                <a:solidFill>
                  <a:schemeClr val="accent1"/>
                </a:solidFill>
              </a:defRPr>
            </a:lvl1pPr>
          </a:lstStyle>
          <a:p>
            <a:r>
              <a:rPr lang="en-CA" dirty="0"/>
              <a:t>Header</a:t>
            </a:r>
            <a:endParaRPr lang="en-US" dirty="0"/>
          </a:p>
        </p:txBody>
      </p:sp>
      <p:sp>
        <p:nvSpPr>
          <p:cNvPr id="3" name="Picture Placeholder 2"/>
          <p:cNvSpPr>
            <a:spLocks noGrp="1"/>
          </p:cNvSpPr>
          <p:nvPr>
            <p:ph type="pic" idx="1"/>
          </p:nvPr>
        </p:nvSpPr>
        <p:spPr>
          <a:xfrm>
            <a:off x="6057900" y="1411706"/>
            <a:ext cx="3086100" cy="4531894"/>
          </a:xfrm>
          <a:solidFill>
            <a:schemeClr val="bg1">
              <a:lumMod val="95000"/>
            </a:schemeClr>
          </a:solidFill>
        </p:spPr>
        <p:txBody>
          <a:bodyPr anchor="ctr"/>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p>
        </p:txBody>
      </p:sp>
      <p:sp>
        <p:nvSpPr>
          <p:cNvPr id="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14335191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11" name="Picture Placeholder 10"/>
          <p:cNvSpPr>
            <a:spLocks noGrp="1"/>
          </p:cNvSpPr>
          <p:nvPr>
            <p:ph type="pic" sz="quarter" idx="16"/>
          </p:nvPr>
        </p:nvSpPr>
        <p:spPr>
          <a:xfrm>
            <a:off x="6057899" y="0"/>
            <a:ext cx="3086100" cy="3154363"/>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2" name="Picture Placeholder 10"/>
          <p:cNvSpPr>
            <a:spLocks noGrp="1"/>
          </p:cNvSpPr>
          <p:nvPr>
            <p:ph type="pic" sz="quarter" idx="17"/>
          </p:nvPr>
        </p:nvSpPr>
        <p:spPr>
          <a:xfrm>
            <a:off x="6057900" y="3154363"/>
            <a:ext cx="3086100" cy="3154363"/>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3" name="Title 1"/>
          <p:cNvSpPr>
            <a:spLocks noGrp="1"/>
          </p:cNvSpPr>
          <p:nvPr>
            <p:ph type="title" hasCustomPrompt="1"/>
          </p:nvPr>
        </p:nvSpPr>
        <p:spPr>
          <a:xfrm>
            <a:off x="914400" y="0"/>
            <a:ext cx="7600950" cy="954505"/>
          </a:xfrm>
        </p:spPr>
        <p:txBody>
          <a:bodyPr anchor="b">
            <a:noAutofit/>
          </a:bodyPr>
          <a:lstStyle>
            <a:lvl1pPr>
              <a:defRPr sz="3200" b="1">
                <a:solidFill>
                  <a:schemeClr val="accent1"/>
                </a:solidFill>
              </a:defRPr>
            </a:lvl1pPr>
          </a:lstStyle>
          <a:p>
            <a:r>
              <a:rPr lang="en-CA" dirty="0"/>
              <a:t>Header</a:t>
            </a:r>
            <a:endParaRPr lang="en-US" dirty="0"/>
          </a:p>
        </p:txBody>
      </p:sp>
      <p:sp>
        <p:nvSpPr>
          <p:cNvPr id="1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024821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Text Placeholder 9"/>
          <p:cNvSpPr>
            <a:spLocks noGrp="1"/>
          </p:cNvSpPr>
          <p:nvPr>
            <p:ph type="body" sz="quarter" idx="13" hasCustomPrompt="1"/>
          </p:nvPr>
        </p:nvSpPr>
        <p:spPr>
          <a:xfrm>
            <a:off x="1234678" y="0"/>
            <a:ext cx="7280672" cy="711200"/>
          </a:xfrm>
        </p:spPr>
        <p:txBody>
          <a:bodyPr anchor="b" anchorCtr="0">
            <a:noAutofit/>
          </a:bodyPr>
          <a:lstStyle>
            <a:lvl1pPr marL="0" indent="0">
              <a:buFontTx/>
              <a:buNone/>
              <a:defRPr sz="2800" b="1" baseline="0">
                <a:solidFill>
                  <a:schemeClr val="accent1"/>
                </a:solidFill>
              </a:defRPr>
            </a:lvl1pPr>
          </a:lstStyle>
          <a:p>
            <a:pPr lvl="0"/>
            <a:r>
              <a:rPr lang="en-US" dirty="0"/>
              <a:t>HEADER</a:t>
            </a:r>
          </a:p>
        </p:txBody>
      </p:sp>
      <p:sp>
        <p:nvSpPr>
          <p:cNvPr id="9" name="Text Placeholder 9"/>
          <p:cNvSpPr>
            <a:spLocks noGrp="1"/>
          </p:cNvSpPr>
          <p:nvPr>
            <p:ph type="body" sz="quarter" idx="14" hasCustomPrompt="1"/>
          </p:nvPr>
        </p:nvSpPr>
        <p:spPr>
          <a:xfrm>
            <a:off x="1234303" y="807453"/>
            <a:ext cx="7281047" cy="806193"/>
          </a:xfrm>
        </p:spPr>
        <p:txBody>
          <a:bodyPr anchor="t" anchorCtr="0">
            <a:noAutofit/>
          </a:bodyPr>
          <a:lstStyle>
            <a:lvl1pPr marL="0" indent="0">
              <a:buFontTx/>
              <a:buNone/>
              <a:defRPr sz="2400" b="0" baseline="0">
                <a:solidFill>
                  <a:schemeClr val="tx1"/>
                </a:solidFill>
              </a:defRPr>
            </a:lvl1pPr>
          </a:lstStyle>
          <a:p>
            <a:pPr lvl="0"/>
            <a:r>
              <a:rPr lang="en-US" dirty="0"/>
              <a:t>DESCRIPTIVE LINE OF COPY</a:t>
            </a:r>
          </a:p>
        </p:txBody>
      </p:sp>
      <p:sp>
        <p:nvSpPr>
          <p:cNvPr id="10" name="Picture Placeholder 10"/>
          <p:cNvSpPr>
            <a:spLocks noGrp="1"/>
          </p:cNvSpPr>
          <p:nvPr>
            <p:ph type="pic" sz="quarter" idx="16"/>
          </p:nvPr>
        </p:nvSpPr>
        <p:spPr>
          <a:xfrm>
            <a:off x="0" y="1828800"/>
            <a:ext cx="3044952"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1" name="Picture Placeholder 10"/>
          <p:cNvSpPr>
            <a:spLocks noGrp="1"/>
          </p:cNvSpPr>
          <p:nvPr>
            <p:ph type="pic" sz="quarter" idx="17"/>
          </p:nvPr>
        </p:nvSpPr>
        <p:spPr>
          <a:xfrm>
            <a:off x="3044952" y="1828800"/>
            <a:ext cx="3044952"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2" name="Picture Placeholder 10"/>
          <p:cNvSpPr>
            <a:spLocks noGrp="1"/>
          </p:cNvSpPr>
          <p:nvPr>
            <p:ph type="pic" sz="quarter" idx="18"/>
          </p:nvPr>
        </p:nvSpPr>
        <p:spPr>
          <a:xfrm>
            <a:off x="6089904" y="1828800"/>
            <a:ext cx="3054096"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Tree>
    <p:extLst>
      <p:ext uri="{BB962C8B-B14F-4D97-AF65-F5344CB8AC3E}">
        <p14:creationId xmlns:p14="http://schemas.microsoft.com/office/powerpoint/2010/main" val="13063060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34303" y="0"/>
            <a:ext cx="7281048" cy="711200"/>
          </a:xfrm>
        </p:spPr>
        <p:txBody>
          <a:bodyPr anchor="b">
            <a:noAutofit/>
          </a:bodyPr>
          <a:lstStyle>
            <a:lvl1pPr>
              <a:defRPr sz="2800" b="1">
                <a:solidFill>
                  <a:schemeClr val="accent1"/>
                </a:solidFill>
              </a:defRPr>
            </a:lvl1pPr>
          </a:lstStyle>
          <a:p>
            <a:pPr lvl="0"/>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Picture Placeholder 10"/>
          <p:cNvSpPr>
            <a:spLocks noGrp="1"/>
          </p:cNvSpPr>
          <p:nvPr>
            <p:ph type="pic" sz="quarter" idx="16"/>
          </p:nvPr>
        </p:nvSpPr>
        <p:spPr>
          <a:xfrm>
            <a:off x="0" y="1828800"/>
            <a:ext cx="9144000" cy="4114800"/>
          </a:xfrm>
          <a:solidFill>
            <a:schemeClr val="bg1">
              <a:lumMod val="95000"/>
            </a:schemeClr>
          </a:solidFill>
        </p:spPr>
        <p:txBody>
          <a:bodyPr anchor="ctr" anchorCtr="0"/>
          <a:lstStyle>
            <a:lvl1pPr marL="0" indent="0" algn="ctr">
              <a:buFontTx/>
              <a:buNone/>
              <a:defRPr/>
            </a:lvl1pPr>
          </a:lstStyle>
          <a:p>
            <a:r>
              <a:rPr lang="en-US" dirty="0"/>
              <a:t>Drag picture to placeholder or click icon to add</a:t>
            </a:r>
          </a:p>
        </p:txBody>
      </p:sp>
    </p:spTree>
    <p:extLst>
      <p:ext uri="{BB962C8B-B14F-4D97-AF65-F5344CB8AC3E}">
        <p14:creationId xmlns:p14="http://schemas.microsoft.com/office/powerpoint/2010/main" val="9193445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Full Slide">
    <p:spTree>
      <p:nvGrpSpPr>
        <p:cNvPr id="1" name=""/>
        <p:cNvGrpSpPr/>
        <p:nvPr/>
      </p:nvGrpSpPr>
      <p:grpSpPr>
        <a:xfrm>
          <a:off x="0" y="0"/>
          <a:ext cx="0" cy="0"/>
          <a:chOff x="0" y="0"/>
          <a:chExt cx="0" cy="0"/>
        </a:xfrm>
      </p:grpSpPr>
      <p:sp>
        <p:nvSpPr>
          <p:cNvPr id="10" name="Picture Placeholder 8"/>
          <p:cNvSpPr>
            <a:spLocks noGrp="1"/>
          </p:cNvSpPr>
          <p:nvPr>
            <p:ph type="pic" sz="quarter" idx="13"/>
          </p:nvPr>
        </p:nvSpPr>
        <p:spPr>
          <a:xfrm>
            <a:off x="0" y="-1"/>
            <a:ext cx="9144000" cy="6309360"/>
          </a:xfrm>
          <a:solidFill>
            <a:schemeClr val="bg1">
              <a:lumMod val="95000"/>
            </a:schemeClr>
          </a:solidFill>
        </p:spPr>
        <p:txBody>
          <a:bodyPr anchor="ctr"/>
          <a:lstStyle>
            <a:lvl1pPr marL="0" indent="0" algn="ctr">
              <a:buNone/>
              <a:defRPr/>
            </a:lvl1pPr>
          </a:lstStyle>
          <a:p>
            <a:r>
              <a:rPr lang="en-US" dirty="0"/>
              <a:t>Drag picture to placeholder or click icon to add</a:t>
            </a:r>
          </a:p>
        </p:txBody>
      </p:sp>
      <p:sp>
        <p:nvSpPr>
          <p:cNvPr id="2" name="Title 1"/>
          <p:cNvSpPr>
            <a:spLocks noGrp="1"/>
          </p:cNvSpPr>
          <p:nvPr>
            <p:ph type="title" hasCustomPrompt="1"/>
          </p:nvPr>
        </p:nvSpPr>
        <p:spPr>
          <a:xfrm>
            <a:off x="1234303" y="0"/>
            <a:ext cx="7281048" cy="711200"/>
          </a:xfrm>
        </p:spPr>
        <p:txBody>
          <a:bodyPr anchor="b">
            <a:noAutofit/>
          </a:bodyPr>
          <a:lstStyle>
            <a:lvl1pPr>
              <a:defRPr sz="2800" b="1">
                <a:solidFill>
                  <a:schemeClr val="accent1"/>
                </a:solidFill>
              </a:defRPr>
            </a:lvl1pPr>
          </a:lstStyle>
          <a:p>
            <a:pPr lvl="0"/>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958892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DATE, ADDITIONAL DETAILS (set this text using “Header &amp; Footer)</a:t>
            </a:r>
          </a:p>
        </p:txBody>
      </p:sp>
      <p:sp>
        <p:nvSpPr>
          <p:cNvPr id="4" name="Slide Number Placeholder 3"/>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1886553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1028699" y="4114801"/>
            <a:ext cx="6515100" cy="633661"/>
          </a:xfrm>
        </p:spPr>
        <p:txBody>
          <a:bodyPr anchor="t" anchorCtr="0"/>
          <a:lstStyle>
            <a:lvl1pPr>
              <a:defRPr sz="1600" i="0"/>
            </a:lvl1pPr>
          </a:lstStyle>
          <a:p>
            <a:r>
              <a:rPr lang="en-US"/>
              <a:t>DATE, ADDITIONAL DETAILS (set this text using “Header &amp; Footer)</a:t>
            </a:r>
            <a:endParaRPr lang="en-US" dirty="0"/>
          </a:p>
        </p:txBody>
      </p:sp>
      <p:sp>
        <p:nvSpPr>
          <p:cNvPr id="3" name="Subtitle 2"/>
          <p:cNvSpPr>
            <a:spLocks noGrp="1"/>
          </p:cNvSpPr>
          <p:nvPr>
            <p:ph type="subTitle" idx="1" hasCustomPrompt="1"/>
          </p:nvPr>
        </p:nvSpPr>
        <p:spPr>
          <a:xfrm>
            <a:off x="1028699" y="2292513"/>
            <a:ext cx="6515100" cy="1655762"/>
          </a:xfrm>
        </p:spPr>
        <p:txBody>
          <a:bodyPr/>
          <a:lstStyle>
            <a:lvl1pPr marL="0" indent="0" algn="l">
              <a:lnSpc>
                <a:spcPct val="90000"/>
              </a:lnSpc>
              <a:buNone/>
              <a:defRPr sz="32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p>
        </p:txBody>
      </p:sp>
      <p:sp>
        <p:nvSpPr>
          <p:cNvPr id="7" name="Rectangle 6"/>
          <p:cNvSpPr/>
          <p:nvPr userDrawn="1"/>
        </p:nvSpPr>
        <p:spPr>
          <a:xfrm>
            <a:off x="0" y="6217920"/>
            <a:ext cx="9144000" cy="640080"/>
          </a:xfrm>
          <a:prstGeom prst="rect">
            <a:avLst/>
          </a:prstGeom>
          <a:gradFill flip="none" rotWithShape="1">
            <a:gsLst>
              <a:gs pos="25000">
                <a:schemeClr val="accent4"/>
              </a:gs>
              <a:gs pos="100000">
                <a:srgbClr val="6F006F"/>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2" name="Title 1"/>
          <p:cNvSpPr>
            <a:spLocks noGrp="1"/>
          </p:cNvSpPr>
          <p:nvPr>
            <p:ph type="ctrTitle" hasCustomPrompt="1"/>
          </p:nvPr>
        </p:nvSpPr>
        <p:spPr>
          <a:xfrm>
            <a:off x="1038225" y="1"/>
            <a:ext cx="6505574" cy="2138223"/>
          </a:xfrm>
        </p:spPr>
        <p:txBody>
          <a:bodyPr anchor="b"/>
          <a:lstStyle>
            <a:lvl1pPr algn="l">
              <a:defRPr sz="3200" b="1"/>
            </a:lvl1pPr>
          </a:lstStyle>
          <a:p>
            <a:r>
              <a:rPr lang="en-US" dirty="0"/>
              <a:t>TITLE</a:t>
            </a:r>
          </a:p>
        </p:txBody>
      </p:sp>
      <p:sp>
        <p:nvSpPr>
          <p:cNvPr id="6" name="Slide Number Placeholder 5"/>
          <p:cNvSpPr>
            <a:spLocks noGrp="1"/>
          </p:cNvSpPr>
          <p:nvPr>
            <p:ph type="sldNum" sz="quarter" idx="12"/>
          </p:nvPr>
        </p:nvSpPr>
        <p:spPr/>
        <p:txBody>
          <a:bodyPr/>
          <a:lstStyle/>
          <a:p>
            <a:fld id="{A3F57748-2007-7E4E-BE6E-DA5E3EB58124}" type="slidenum">
              <a:rPr lang="en-US" smtClean="0"/>
              <a:t>‹#›</a:t>
            </a:fld>
            <a:endParaRPr lang="en-US"/>
          </a:p>
        </p:txBody>
      </p:sp>
      <p:sp>
        <p:nvSpPr>
          <p:cNvPr id="8" name="Rectangle 7"/>
          <p:cNvSpPr/>
          <p:nvPr userDrawn="1"/>
        </p:nvSpPr>
        <p:spPr>
          <a:xfrm>
            <a:off x="0" y="6126480"/>
            <a:ext cx="9144000" cy="45720"/>
          </a:xfrm>
          <a:prstGeom prst="rect">
            <a:avLst/>
          </a:prstGeom>
          <a:gradFill flip="none" rotWithShape="1">
            <a:gsLst>
              <a:gs pos="0">
                <a:schemeClr val="tx2"/>
              </a:gs>
              <a:gs pos="25000">
                <a:schemeClr val="tx2"/>
              </a:gs>
              <a:gs pos="100000">
                <a:schemeClr val="tx2">
                  <a:lumMod val="8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grpSp>
        <p:nvGrpSpPr>
          <p:cNvPr id="9" name="Group 31"/>
          <p:cNvGrpSpPr>
            <a:grpSpLocks noChangeAspect="1"/>
          </p:cNvGrpSpPr>
          <p:nvPr userDrawn="1"/>
        </p:nvGrpSpPr>
        <p:grpSpPr bwMode="auto">
          <a:xfrm>
            <a:off x="5540375" y="-650875"/>
            <a:ext cx="4133850" cy="4821238"/>
            <a:chOff x="3490" y="-410"/>
            <a:chExt cx="2604" cy="3037"/>
          </a:xfrm>
        </p:grpSpPr>
        <p:sp>
          <p:nvSpPr>
            <p:cNvPr id="10" name="AutoShape 30"/>
            <p:cNvSpPr>
              <a:spLocks noChangeAspect="1" noChangeArrowheads="1" noTextEdit="1"/>
            </p:cNvSpPr>
            <p:nvPr userDrawn="1"/>
          </p:nvSpPr>
          <p:spPr bwMode="auto">
            <a:xfrm>
              <a:off x="3490" y="-410"/>
              <a:ext cx="2604" cy="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32"/>
            <p:cNvSpPr>
              <a:spLocks noEditPoints="1"/>
            </p:cNvSpPr>
            <p:nvPr userDrawn="1"/>
          </p:nvSpPr>
          <p:spPr bwMode="auto">
            <a:xfrm>
              <a:off x="3490" y="-410"/>
              <a:ext cx="2604" cy="3037"/>
            </a:xfrm>
            <a:custGeom>
              <a:avLst/>
              <a:gdLst>
                <a:gd name="T0" fmla="*/ 0 w 553"/>
                <a:gd name="T1" fmla="*/ 52 h 645"/>
                <a:gd name="T2" fmla="*/ 553 w 553"/>
                <a:gd name="T3" fmla="*/ 52 h 645"/>
                <a:gd name="T4" fmla="*/ 277 w 553"/>
                <a:gd name="T5" fmla="*/ 645 h 645"/>
                <a:gd name="T6" fmla="*/ 88 w 553"/>
                <a:gd name="T7" fmla="*/ 434 h 645"/>
                <a:gd name="T8" fmla="*/ 285 w 553"/>
                <a:gd name="T9" fmla="*/ 611 h 645"/>
                <a:gd name="T10" fmla="*/ 526 w 553"/>
                <a:gd name="T11" fmla="*/ 26 h 645"/>
                <a:gd name="T12" fmla="*/ 74 w 553"/>
                <a:gd name="T13" fmla="*/ 208 h 645"/>
                <a:gd name="T14" fmla="*/ 92 w 553"/>
                <a:gd name="T15" fmla="*/ 98 h 645"/>
                <a:gd name="T16" fmla="*/ 72 w 553"/>
                <a:gd name="T17" fmla="*/ 70 h 645"/>
                <a:gd name="T18" fmla="*/ 221 w 553"/>
                <a:gd name="T19" fmla="*/ 141 h 645"/>
                <a:gd name="T20" fmla="*/ 74 w 553"/>
                <a:gd name="T21" fmla="*/ 216 h 645"/>
                <a:gd name="T22" fmla="*/ 120 w 553"/>
                <a:gd name="T23" fmla="*/ 182 h 645"/>
                <a:gd name="T24" fmla="*/ 193 w 553"/>
                <a:gd name="T25" fmla="*/ 144 h 645"/>
                <a:gd name="T26" fmla="*/ 303 w 553"/>
                <a:gd name="T27" fmla="*/ 472 h 645"/>
                <a:gd name="T28" fmla="*/ 276 w 553"/>
                <a:gd name="T29" fmla="*/ 540 h 645"/>
                <a:gd name="T30" fmla="*/ 219 w 553"/>
                <a:gd name="T31" fmla="*/ 499 h 645"/>
                <a:gd name="T32" fmla="*/ 225 w 553"/>
                <a:gd name="T33" fmla="*/ 378 h 645"/>
                <a:gd name="T34" fmla="*/ 177 w 553"/>
                <a:gd name="T35" fmla="*/ 350 h 645"/>
                <a:gd name="T36" fmla="*/ 144 w 553"/>
                <a:gd name="T37" fmla="*/ 337 h 645"/>
                <a:gd name="T38" fmla="*/ 228 w 553"/>
                <a:gd name="T39" fmla="*/ 279 h 645"/>
                <a:gd name="T40" fmla="*/ 388 w 553"/>
                <a:gd name="T41" fmla="*/ 272 h 645"/>
                <a:gd name="T42" fmla="*/ 340 w 553"/>
                <a:gd name="T43" fmla="*/ 317 h 645"/>
                <a:gd name="T44" fmla="*/ 375 w 553"/>
                <a:gd name="T45" fmla="*/ 394 h 645"/>
                <a:gd name="T46" fmla="*/ 340 w 553"/>
                <a:gd name="T47" fmla="*/ 400 h 645"/>
                <a:gd name="T48" fmla="*/ 303 w 553"/>
                <a:gd name="T49" fmla="*/ 472 h 645"/>
                <a:gd name="T50" fmla="*/ 308 w 553"/>
                <a:gd name="T51" fmla="*/ 216 h 645"/>
                <a:gd name="T52" fmla="*/ 324 w 553"/>
                <a:gd name="T53" fmla="*/ 203 h 645"/>
                <a:gd name="T54" fmla="*/ 264 w 553"/>
                <a:gd name="T55" fmla="*/ 164 h 645"/>
                <a:gd name="T56" fmla="*/ 271 w 553"/>
                <a:gd name="T57" fmla="*/ 208 h 645"/>
                <a:gd name="T58" fmla="*/ 220 w 553"/>
                <a:gd name="T59" fmla="*/ 216 h 645"/>
                <a:gd name="T60" fmla="*/ 246 w 553"/>
                <a:gd name="T61" fmla="*/ 182 h 645"/>
                <a:gd name="T62" fmla="*/ 282 w 553"/>
                <a:gd name="T63" fmla="*/ 74 h 645"/>
                <a:gd name="T64" fmla="*/ 353 w 553"/>
                <a:gd name="T65" fmla="*/ 196 h 645"/>
                <a:gd name="T66" fmla="*/ 367 w 553"/>
                <a:gd name="T67" fmla="*/ 216 h 645"/>
                <a:gd name="T68" fmla="*/ 261 w 553"/>
                <a:gd name="T69" fmla="*/ 318 h 645"/>
                <a:gd name="T70" fmla="*/ 245 w 553"/>
                <a:gd name="T71" fmla="*/ 300 h 645"/>
                <a:gd name="T72" fmla="*/ 267 w 553"/>
                <a:gd name="T73" fmla="*/ 153 h 645"/>
                <a:gd name="T74" fmla="*/ 478 w 553"/>
                <a:gd name="T75" fmla="*/ 217 h 645"/>
                <a:gd name="T76" fmla="*/ 373 w 553"/>
                <a:gd name="T77" fmla="*/ 208 h 645"/>
                <a:gd name="T78" fmla="*/ 391 w 553"/>
                <a:gd name="T79" fmla="*/ 98 h 645"/>
                <a:gd name="T80" fmla="*/ 371 w 553"/>
                <a:gd name="T81" fmla="*/ 70 h 645"/>
                <a:gd name="T82" fmla="*/ 441 w 553"/>
                <a:gd name="T83" fmla="*/ 78 h 645"/>
                <a:gd name="T84" fmla="*/ 418 w 553"/>
                <a:gd name="T85" fmla="*/ 182 h 645"/>
                <a:gd name="T86" fmla="*/ 466 w 553"/>
                <a:gd name="T87" fmla="*/ 200 h 645"/>
                <a:gd name="T88" fmla="*/ 478 w 553"/>
                <a:gd name="T89" fmla="*/ 21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3" h="645">
                  <a:moveTo>
                    <a:pt x="267" y="640"/>
                  </a:moveTo>
                  <a:cubicBezTo>
                    <a:pt x="183" y="596"/>
                    <a:pt x="113" y="538"/>
                    <a:pt x="65" y="449"/>
                  </a:cubicBezTo>
                  <a:cubicBezTo>
                    <a:pt x="20" y="364"/>
                    <a:pt x="0" y="270"/>
                    <a:pt x="0" y="52"/>
                  </a:cubicBezTo>
                  <a:cubicBezTo>
                    <a:pt x="0" y="0"/>
                    <a:pt x="0" y="0"/>
                    <a:pt x="0" y="0"/>
                  </a:cubicBezTo>
                  <a:cubicBezTo>
                    <a:pt x="553" y="0"/>
                    <a:pt x="553" y="0"/>
                    <a:pt x="553" y="0"/>
                  </a:cubicBezTo>
                  <a:cubicBezTo>
                    <a:pt x="553" y="52"/>
                    <a:pt x="553" y="52"/>
                    <a:pt x="553" y="52"/>
                  </a:cubicBezTo>
                  <a:cubicBezTo>
                    <a:pt x="553" y="270"/>
                    <a:pt x="534" y="364"/>
                    <a:pt x="488" y="449"/>
                  </a:cubicBezTo>
                  <a:cubicBezTo>
                    <a:pt x="440" y="538"/>
                    <a:pt x="370" y="596"/>
                    <a:pt x="286" y="640"/>
                  </a:cubicBezTo>
                  <a:cubicBezTo>
                    <a:pt x="277" y="645"/>
                    <a:pt x="277" y="645"/>
                    <a:pt x="277" y="645"/>
                  </a:cubicBezTo>
                  <a:lnTo>
                    <a:pt x="267" y="640"/>
                  </a:lnTo>
                  <a:close/>
                  <a:moveTo>
                    <a:pt x="27" y="78"/>
                  </a:moveTo>
                  <a:cubicBezTo>
                    <a:pt x="27" y="273"/>
                    <a:pt x="51" y="363"/>
                    <a:pt x="88" y="434"/>
                  </a:cubicBezTo>
                  <a:cubicBezTo>
                    <a:pt x="126" y="506"/>
                    <a:pt x="174" y="554"/>
                    <a:pt x="268" y="611"/>
                  </a:cubicBezTo>
                  <a:cubicBezTo>
                    <a:pt x="277" y="616"/>
                    <a:pt x="277" y="616"/>
                    <a:pt x="277" y="616"/>
                  </a:cubicBezTo>
                  <a:cubicBezTo>
                    <a:pt x="285" y="611"/>
                    <a:pt x="285" y="611"/>
                    <a:pt x="285" y="611"/>
                  </a:cubicBezTo>
                  <a:cubicBezTo>
                    <a:pt x="379" y="554"/>
                    <a:pt x="427" y="506"/>
                    <a:pt x="465" y="434"/>
                  </a:cubicBezTo>
                  <a:cubicBezTo>
                    <a:pt x="502" y="363"/>
                    <a:pt x="526" y="273"/>
                    <a:pt x="526" y="78"/>
                  </a:cubicBezTo>
                  <a:cubicBezTo>
                    <a:pt x="526" y="26"/>
                    <a:pt x="526" y="26"/>
                    <a:pt x="526" y="26"/>
                  </a:cubicBezTo>
                  <a:cubicBezTo>
                    <a:pt x="27" y="26"/>
                    <a:pt x="27" y="26"/>
                    <a:pt x="27" y="26"/>
                  </a:cubicBezTo>
                  <a:lnTo>
                    <a:pt x="27" y="78"/>
                  </a:lnTo>
                  <a:close/>
                  <a:moveTo>
                    <a:pt x="74" y="208"/>
                  </a:moveTo>
                  <a:cubicBezTo>
                    <a:pt x="81" y="208"/>
                    <a:pt x="87" y="207"/>
                    <a:pt x="89" y="204"/>
                  </a:cubicBezTo>
                  <a:cubicBezTo>
                    <a:pt x="91" y="201"/>
                    <a:pt x="92" y="197"/>
                    <a:pt x="92" y="190"/>
                  </a:cubicBezTo>
                  <a:cubicBezTo>
                    <a:pt x="92" y="98"/>
                    <a:pt x="92" y="98"/>
                    <a:pt x="92" y="98"/>
                  </a:cubicBezTo>
                  <a:cubicBezTo>
                    <a:pt x="92" y="88"/>
                    <a:pt x="90" y="84"/>
                    <a:pt x="88" y="82"/>
                  </a:cubicBezTo>
                  <a:cubicBezTo>
                    <a:pt x="85" y="79"/>
                    <a:pt x="81" y="78"/>
                    <a:pt x="72" y="78"/>
                  </a:cubicBezTo>
                  <a:cubicBezTo>
                    <a:pt x="72" y="70"/>
                    <a:pt x="72" y="70"/>
                    <a:pt x="72" y="70"/>
                  </a:cubicBezTo>
                  <a:cubicBezTo>
                    <a:pt x="81" y="70"/>
                    <a:pt x="90" y="71"/>
                    <a:pt x="96" y="71"/>
                  </a:cubicBezTo>
                  <a:cubicBezTo>
                    <a:pt x="103" y="71"/>
                    <a:pt x="120" y="69"/>
                    <a:pt x="144" y="69"/>
                  </a:cubicBezTo>
                  <a:cubicBezTo>
                    <a:pt x="194" y="69"/>
                    <a:pt x="221" y="96"/>
                    <a:pt x="221" y="141"/>
                  </a:cubicBezTo>
                  <a:cubicBezTo>
                    <a:pt x="221" y="187"/>
                    <a:pt x="189" y="216"/>
                    <a:pt x="139" y="216"/>
                  </a:cubicBezTo>
                  <a:cubicBezTo>
                    <a:pt x="124" y="216"/>
                    <a:pt x="115" y="215"/>
                    <a:pt x="104" y="215"/>
                  </a:cubicBezTo>
                  <a:cubicBezTo>
                    <a:pt x="92" y="215"/>
                    <a:pt x="81" y="216"/>
                    <a:pt x="74" y="216"/>
                  </a:cubicBezTo>
                  <a:lnTo>
                    <a:pt x="74" y="208"/>
                  </a:lnTo>
                  <a:close/>
                  <a:moveTo>
                    <a:pt x="120" y="78"/>
                  </a:moveTo>
                  <a:cubicBezTo>
                    <a:pt x="120" y="182"/>
                    <a:pt x="120" y="182"/>
                    <a:pt x="120" y="182"/>
                  </a:cubicBezTo>
                  <a:cubicBezTo>
                    <a:pt x="120" y="195"/>
                    <a:pt x="121" y="199"/>
                    <a:pt x="124" y="201"/>
                  </a:cubicBezTo>
                  <a:cubicBezTo>
                    <a:pt x="126" y="204"/>
                    <a:pt x="130" y="207"/>
                    <a:pt x="141" y="207"/>
                  </a:cubicBezTo>
                  <a:cubicBezTo>
                    <a:pt x="170" y="207"/>
                    <a:pt x="193" y="190"/>
                    <a:pt x="193" y="144"/>
                  </a:cubicBezTo>
                  <a:cubicBezTo>
                    <a:pt x="193" y="98"/>
                    <a:pt x="174" y="78"/>
                    <a:pt x="129" y="78"/>
                  </a:cubicBezTo>
                  <a:lnTo>
                    <a:pt x="120" y="78"/>
                  </a:lnTo>
                  <a:close/>
                  <a:moveTo>
                    <a:pt x="303" y="472"/>
                  </a:moveTo>
                  <a:cubicBezTo>
                    <a:pt x="302" y="472"/>
                    <a:pt x="302" y="472"/>
                    <a:pt x="302" y="472"/>
                  </a:cubicBezTo>
                  <a:cubicBezTo>
                    <a:pt x="302" y="521"/>
                    <a:pt x="277" y="540"/>
                    <a:pt x="277" y="540"/>
                  </a:cubicBezTo>
                  <a:cubicBezTo>
                    <a:pt x="276" y="540"/>
                    <a:pt x="276" y="540"/>
                    <a:pt x="276" y="540"/>
                  </a:cubicBezTo>
                  <a:cubicBezTo>
                    <a:pt x="276" y="540"/>
                    <a:pt x="250" y="521"/>
                    <a:pt x="250" y="472"/>
                  </a:cubicBezTo>
                  <a:cubicBezTo>
                    <a:pt x="249" y="472"/>
                    <a:pt x="249" y="472"/>
                    <a:pt x="249" y="472"/>
                  </a:cubicBezTo>
                  <a:cubicBezTo>
                    <a:pt x="246" y="482"/>
                    <a:pt x="233" y="499"/>
                    <a:pt x="219" y="499"/>
                  </a:cubicBezTo>
                  <a:cubicBezTo>
                    <a:pt x="202" y="499"/>
                    <a:pt x="194" y="480"/>
                    <a:pt x="194" y="480"/>
                  </a:cubicBezTo>
                  <a:cubicBezTo>
                    <a:pt x="199" y="467"/>
                    <a:pt x="210" y="441"/>
                    <a:pt x="215" y="425"/>
                  </a:cubicBezTo>
                  <a:cubicBezTo>
                    <a:pt x="220" y="410"/>
                    <a:pt x="225" y="389"/>
                    <a:pt x="225" y="378"/>
                  </a:cubicBezTo>
                  <a:cubicBezTo>
                    <a:pt x="225" y="370"/>
                    <a:pt x="223" y="359"/>
                    <a:pt x="204" y="355"/>
                  </a:cubicBezTo>
                  <a:cubicBezTo>
                    <a:pt x="194" y="352"/>
                    <a:pt x="194" y="352"/>
                    <a:pt x="194" y="352"/>
                  </a:cubicBezTo>
                  <a:cubicBezTo>
                    <a:pt x="189" y="351"/>
                    <a:pt x="182" y="350"/>
                    <a:pt x="177" y="350"/>
                  </a:cubicBezTo>
                  <a:cubicBezTo>
                    <a:pt x="168" y="350"/>
                    <a:pt x="160" y="354"/>
                    <a:pt x="160" y="370"/>
                  </a:cubicBezTo>
                  <a:cubicBezTo>
                    <a:pt x="159" y="370"/>
                    <a:pt x="159" y="370"/>
                    <a:pt x="159" y="370"/>
                  </a:cubicBezTo>
                  <a:cubicBezTo>
                    <a:pt x="154" y="368"/>
                    <a:pt x="144" y="356"/>
                    <a:pt x="144" y="337"/>
                  </a:cubicBezTo>
                  <a:cubicBezTo>
                    <a:pt x="144" y="326"/>
                    <a:pt x="147" y="321"/>
                    <a:pt x="155" y="316"/>
                  </a:cubicBezTo>
                  <a:cubicBezTo>
                    <a:pt x="165" y="309"/>
                    <a:pt x="193" y="300"/>
                    <a:pt x="217" y="295"/>
                  </a:cubicBezTo>
                  <a:cubicBezTo>
                    <a:pt x="228" y="279"/>
                    <a:pt x="228" y="279"/>
                    <a:pt x="228" y="279"/>
                  </a:cubicBezTo>
                  <a:cubicBezTo>
                    <a:pt x="228" y="279"/>
                    <a:pt x="238" y="277"/>
                    <a:pt x="255" y="277"/>
                  </a:cubicBezTo>
                  <a:cubicBezTo>
                    <a:pt x="289" y="277"/>
                    <a:pt x="331" y="287"/>
                    <a:pt x="350" y="287"/>
                  </a:cubicBezTo>
                  <a:cubicBezTo>
                    <a:pt x="370" y="287"/>
                    <a:pt x="381" y="279"/>
                    <a:pt x="388" y="272"/>
                  </a:cubicBezTo>
                  <a:cubicBezTo>
                    <a:pt x="389" y="272"/>
                    <a:pt x="389" y="272"/>
                    <a:pt x="389" y="272"/>
                  </a:cubicBezTo>
                  <a:cubicBezTo>
                    <a:pt x="389" y="281"/>
                    <a:pt x="389" y="281"/>
                    <a:pt x="389" y="281"/>
                  </a:cubicBezTo>
                  <a:cubicBezTo>
                    <a:pt x="389" y="305"/>
                    <a:pt x="373" y="317"/>
                    <a:pt x="340" y="317"/>
                  </a:cubicBezTo>
                  <a:cubicBezTo>
                    <a:pt x="340" y="320"/>
                    <a:pt x="340" y="320"/>
                    <a:pt x="340" y="320"/>
                  </a:cubicBezTo>
                  <a:cubicBezTo>
                    <a:pt x="373" y="320"/>
                    <a:pt x="392" y="335"/>
                    <a:pt x="392" y="363"/>
                  </a:cubicBezTo>
                  <a:cubicBezTo>
                    <a:pt x="392" y="390"/>
                    <a:pt x="375" y="394"/>
                    <a:pt x="375" y="394"/>
                  </a:cubicBezTo>
                  <a:cubicBezTo>
                    <a:pt x="373" y="394"/>
                    <a:pt x="373" y="394"/>
                    <a:pt x="373" y="394"/>
                  </a:cubicBezTo>
                  <a:cubicBezTo>
                    <a:pt x="372" y="389"/>
                    <a:pt x="366" y="381"/>
                    <a:pt x="357" y="381"/>
                  </a:cubicBezTo>
                  <a:cubicBezTo>
                    <a:pt x="347" y="381"/>
                    <a:pt x="340" y="387"/>
                    <a:pt x="340" y="400"/>
                  </a:cubicBezTo>
                  <a:cubicBezTo>
                    <a:pt x="340" y="416"/>
                    <a:pt x="353" y="464"/>
                    <a:pt x="358" y="480"/>
                  </a:cubicBezTo>
                  <a:cubicBezTo>
                    <a:pt x="358" y="480"/>
                    <a:pt x="350" y="499"/>
                    <a:pt x="333" y="499"/>
                  </a:cubicBezTo>
                  <a:cubicBezTo>
                    <a:pt x="319" y="499"/>
                    <a:pt x="306" y="482"/>
                    <a:pt x="303" y="472"/>
                  </a:cubicBezTo>
                  <a:close/>
                  <a:moveTo>
                    <a:pt x="367" y="216"/>
                  </a:moveTo>
                  <a:cubicBezTo>
                    <a:pt x="355" y="216"/>
                    <a:pt x="349" y="215"/>
                    <a:pt x="340" y="215"/>
                  </a:cubicBezTo>
                  <a:cubicBezTo>
                    <a:pt x="331" y="215"/>
                    <a:pt x="320" y="216"/>
                    <a:pt x="308" y="216"/>
                  </a:cubicBezTo>
                  <a:cubicBezTo>
                    <a:pt x="308" y="208"/>
                    <a:pt x="308" y="208"/>
                    <a:pt x="308" y="208"/>
                  </a:cubicBezTo>
                  <a:cubicBezTo>
                    <a:pt x="312" y="208"/>
                    <a:pt x="312" y="208"/>
                    <a:pt x="312" y="208"/>
                  </a:cubicBezTo>
                  <a:cubicBezTo>
                    <a:pt x="320" y="208"/>
                    <a:pt x="324" y="207"/>
                    <a:pt x="324" y="203"/>
                  </a:cubicBezTo>
                  <a:cubicBezTo>
                    <a:pt x="324" y="199"/>
                    <a:pt x="321" y="191"/>
                    <a:pt x="320" y="187"/>
                  </a:cubicBezTo>
                  <a:cubicBezTo>
                    <a:pt x="313" y="164"/>
                    <a:pt x="313" y="164"/>
                    <a:pt x="313" y="164"/>
                  </a:cubicBezTo>
                  <a:cubicBezTo>
                    <a:pt x="264" y="164"/>
                    <a:pt x="264" y="164"/>
                    <a:pt x="264" y="164"/>
                  </a:cubicBezTo>
                  <a:cubicBezTo>
                    <a:pt x="258" y="183"/>
                    <a:pt x="258" y="183"/>
                    <a:pt x="258" y="183"/>
                  </a:cubicBezTo>
                  <a:cubicBezTo>
                    <a:pt x="254" y="195"/>
                    <a:pt x="253" y="199"/>
                    <a:pt x="253" y="201"/>
                  </a:cubicBezTo>
                  <a:cubicBezTo>
                    <a:pt x="253" y="206"/>
                    <a:pt x="256" y="208"/>
                    <a:pt x="271" y="208"/>
                  </a:cubicBezTo>
                  <a:cubicBezTo>
                    <a:pt x="271" y="216"/>
                    <a:pt x="271" y="216"/>
                    <a:pt x="271" y="216"/>
                  </a:cubicBezTo>
                  <a:cubicBezTo>
                    <a:pt x="259" y="216"/>
                    <a:pt x="251" y="215"/>
                    <a:pt x="243" y="215"/>
                  </a:cubicBezTo>
                  <a:cubicBezTo>
                    <a:pt x="236" y="215"/>
                    <a:pt x="228" y="216"/>
                    <a:pt x="220" y="216"/>
                  </a:cubicBezTo>
                  <a:cubicBezTo>
                    <a:pt x="220" y="208"/>
                    <a:pt x="220" y="208"/>
                    <a:pt x="220" y="208"/>
                  </a:cubicBezTo>
                  <a:cubicBezTo>
                    <a:pt x="225" y="208"/>
                    <a:pt x="232" y="207"/>
                    <a:pt x="236" y="203"/>
                  </a:cubicBezTo>
                  <a:cubicBezTo>
                    <a:pt x="239" y="199"/>
                    <a:pt x="245" y="186"/>
                    <a:pt x="246" y="182"/>
                  </a:cubicBezTo>
                  <a:cubicBezTo>
                    <a:pt x="275" y="106"/>
                    <a:pt x="275" y="106"/>
                    <a:pt x="275" y="106"/>
                  </a:cubicBezTo>
                  <a:cubicBezTo>
                    <a:pt x="278" y="96"/>
                    <a:pt x="282" y="83"/>
                    <a:pt x="282" y="76"/>
                  </a:cubicBezTo>
                  <a:cubicBezTo>
                    <a:pt x="282" y="74"/>
                    <a:pt x="282" y="74"/>
                    <a:pt x="282" y="74"/>
                  </a:cubicBezTo>
                  <a:cubicBezTo>
                    <a:pt x="293" y="71"/>
                    <a:pt x="306" y="65"/>
                    <a:pt x="306" y="65"/>
                  </a:cubicBezTo>
                  <a:cubicBezTo>
                    <a:pt x="307" y="65"/>
                    <a:pt x="307" y="65"/>
                    <a:pt x="307" y="65"/>
                  </a:cubicBezTo>
                  <a:cubicBezTo>
                    <a:pt x="353" y="196"/>
                    <a:pt x="353" y="196"/>
                    <a:pt x="353" y="196"/>
                  </a:cubicBezTo>
                  <a:cubicBezTo>
                    <a:pt x="354" y="200"/>
                    <a:pt x="357" y="204"/>
                    <a:pt x="358" y="205"/>
                  </a:cubicBezTo>
                  <a:cubicBezTo>
                    <a:pt x="359" y="207"/>
                    <a:pt x="362" y="208"/>
                    <a:pt x="367" y="208"/>
                  </a:cubicBezTo>
                  <a:lnTo>
                    <a:pt x="367" y="216"/>
                  </a:lnTo>
                  <a:close/>
                  <a:moveTo>
                    <a:pt x="245" y="300"/>
                  </a:moveTo>
                  <a:cubicBezTo>
                    <a:pt x="245" y="303"/>
                    <a:pt x="245" y="303"/>
                    <a:pt x="245" y="303"/>
                  </a:cubicBezTo>
                  <a:cubicBezTo>
                    <a:pt x="245" y="309"/>
                    <a:pt x="248" y="318"/>
                    <a:pt x="261" y="318"/>
                  </a:cubicBezTo>
                  <a:cubicBezTo>
                    <a:pt x="274" y="318"/>
                    <a:pt x="277" y="309"/>
                    <a:pt x="277" y="303"/>
                  </a:cubicBezTo>
                  <a:cubicBezTo>
                    <a:pt x="277" y="300"/>
                    <a:pt x="277" y="300"/>
                    <a:pt x="277" y="300"/>
                  </a:cubicBezTo>
                  <a:lnTo>
                    <a:pt x="245" y="300"/>
                  </a:lnTo>
                  <a:close/>
                  <a:moveTo>
                    <a:pt x="291" y="93"/>
                  </a:moveTo>
                  <a:cubicBezTo>
                    <a:pt x="290" y="93"/>
                    <a:pt x="290" y="93"/>
                    <a:pt x="290" y="93"/>
                  </a:cubicBezTo>
                  <a:cubicBezTo>
                    <a:pt x="267" y="153"/>
                    <a:pt x="267" y="153"/>
                    <a:pt x="267" y="153"/>
                  </a:cubicBezTo>
                  <a:cubicBezTo>
                    <a:pt x="309" y="153"/>
                    <a:pt x="309" y="153"/>
                    <a:pt x="309" y="153"/>
                  </a:cubicBezTo>
                  <a:lnTo>
                    <a:pt x="291" y="93"/>
                  </a:lnTo>
                  <a:close/>
                  <a:moveTo>
                    <a:pt x="478" y="217"/>
                  </a:moveTo>
                  <a:cubicBezTo>
                    <a:pt x="463" y="216"/>
                    <a:pt x="432" y="215"/>
                    <a:pt x="414" y="215"/>
                  </a:cubicBezTo>
                  <a:cubicBezTo>
                    <a:pt x="396" y="215"/>
                    <a:pt x="388" y="216"/>
                    <a:pt x="373" y="216"/>
                  </a:cubicBezTo>
                  <a:cubicBezTo>
                    <a:pt x="373" y="208"/>
                    <a:pt x="373" y="208"/>
                    <a:pt x="373" y="208"/>
                  </a:cubicBezTo>
                  <a:cubicBezTo>
                    <a:pt x="381" y="208"/>
                    <a:pt x="386" y="207"/>
                    <a:pt x="388" y="204"/>
                  </a:cubicBezTo>
                  <a:cubicBezTo>
                    <a:pt x="390" y="201"/>
                    <a:pt x="391" y="197"/>
                    <a:pt x="391" y="190"/>
                  </a:cubicBezTo>
                  <a:cubicBezTo>
                    <a:pt x="391" y="98"/>
                    <a:pt x="391" y="98"/>
                    <a:pt x="391" y="98"/>
                  </a:cubicBezTo>
                  <a:cubicBezTo>
                    <a:pt x="391" y="88"/>
                    <a:pt x="389" y="84"/>
                    <a:pt x="387" y="82"/>
                  </a:cubicBezTo>
                  <a:cubicBezTo>
                    <a:pt x="384" y="79"/>
                    <a:pt x="380" y="78"/>
                    <a:pt x="371" y="78"/>
                  </a:cubicBezTo>
                  <a:cubicBezTo>
                    <a:pt x="371" y="70"/>
                    <a:pt x="371" y="70"/>
                    <a:pt x="371" y="70"/>
                  </a:cubicBezTo>
                  <a:cubicBezTo>
                    <a:pt x="380" y="70"/>
                    <a:pt x="390" y="71"/>
                    <a:pt x="403" y="71"/>
                  </a:cubicBezTo>
                  <a:cubicBezTo>
                    <a:pt x="416" y="71"/>
                    <a:pt x="429" y="70"/>
                    <a:pt x="441" y="70"/>
                  </a:cubicBezTo>
                  <a:cubicBezTo>
                    <a:pt x="441" y="78"/>
                    <a:pt x="441" y="78"/>
                    <a:pt x="441" y="78"/>
                  </a:cubicBezTo>
                  <a:cubicBezTo>
                    <a:pt x="431" y="78"/>
                    <a:pt x="427" y="78"/>
                    <a:pt x="423" y="82"/>
                  </a:cubicBezTo>
                  <a:cubicBezTo>
                    <a:pt x="419" y="85"/>
                    <a:pt x="418" y="93"/>
                    <a:pt x="418" y="98"/>
                  </a:cubicBezTo>
                  <a:cubicBezTo>
                    <a:pt x="418" y="182"/>
                    <a:pt x="418" y="182"/>
                    <a:pt x="418" y="182"/>
                  </a:cubicBezTo>
                  <a:cubicBezTo>
                    <a:pt x="418" y="196"/>
                    <a:pt x="420" y="199"/>
                    <a:pt x="422" y="201"/>
                  </a:cubicBezTo>
                  <a:cubicBezTo>
                    <a:pt x="425" y="204"/>
                    <a:pt x="428" y="205"/>
                    <a:pt x="444" y="205"/>
                  </a:cubicBezTo>
                  <a:cubicBezTo>
                    <a:pt x="459" y="205"/>
                    <a:pt x="461" y="204"/>
                    <a:pt x="466" y="200"/>
                  </a:cubicBezTo>
                  <a:cubicBezTo>
                    <a:pt x="471" y="196"/>
                    <a:pt x="474" y="189"/>
                    <a:pt x="478" y="179"/>
                  </a:cubicBezTo>
                  <a:cubicBezTo>
                    <a:pt x="487" y="181"/>
                    <a:pt x="487" y="181"/>
                    <a:pt x="487" y="181"/>
                  </a:cubicBezTo>
                  <a:cubicBezTo>
                    <a:pt x="478" y="217"/>
                    <a:pt x="478" y="217"/>
                    <a:pt x="478" y="217"/>
                  </a:cubicBezTo>
                  <a:close/>
                </a:path>
              </a:pathLst>
            </a:custGeom>
            <a:solidFill>
              <a:srgbClr val="FFFFFF">
                <a:alpha val="1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AutoShape 26"/>
          <p:cNvSpPr>
            <a:spLocks noChangeAspect="1" noChangeArrowheads="1" noTextEdit="1"/>
          </p:cNvSpPr>
          <p:nvPr userDrawn="1"/>
        </p:nvSpPr>
        <p:spPr bwMode="auto">
          <a:xfrm>
            <a:off x="6383443" y="-651156"/>
            <a:ext cx="3101393" cy="482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50"/>
          </a:p>
        </p:txBody>
      </p:sp>
      <p:sp>
        <p:nvSpPr>
          <p:cNvPr id="16" name="Slide Number Placeholder 46"/>
          <p:cNvSpPr txBox="1">
            <a:spLocks/>
          </p:cNvSpPr>
          <p:nvPr userDrawn="1"/>
        </p:nvSpPr>
        <p:spPr>
          <a:xfrm>
            <a:off x="7748337" y="6400800"/>
            <a:ext cx="767013" cy="365760"/>
          </a:xfrm>
          <a:prstGeom prst="rect">
            <a:avLst/>
          </a:prstGeom>
        </p:spPr>
        <p:txBody>
          <a:bodyPr vert="horz" lIns="0" tIns="0" rIns="0" bIns="0" rtlCol="0" anchor="ctr"/>
          <a:lstStyle>
            <a:defPPr>
              <a:defRPr lang="en-US"/>
            </a:defPPr>
            <a:lvl1pPr marL="0" algn="r" defTabSz="914400" rtl="0" eaLnBrk="1" latinLnBrk="0" hangingPunct="1">
              <a:defRPr sz="105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BBA2BBE-D6E6-4BE2-A029-E4C4FCB9ADED}" type="slidenum">
              <a:rPr lang="en-US" smtClean="0"/>
              <a:pPr/>
              <a:t>‹#›</a:t>
            </a:fld>
            <a:endParaRPr lang="en-US" dirty="0"/>
          </a:p>
        </p:txBody>
      </p:sp>
      <p:grpSp>
        <p:nvGrpSpPr>
          <p:cNvPr id="17" name="Group 35"/>
          <p:cNvGrpSpPr>
            <a:grpSpLocks noChangeAspect="1"/>
          </p:cNvGrpSpPr>
          <p:nvPr userDrawn="1"/>
        </p:nvGrpSpPr>
        <p:grpSpPr bwMode="auto">
          <a:xfrm>
            <a:off x="1038225" y="4976813"/>
            <a:ext cx="2200275" cy="538162"/>
            <a:chOff x="654" y="3135"/>
            <a:chExt cx="1386" cy="339"/>
          </a:xfrm>
        </p:grpSpPr>
        <p:sp>
          <p:nvSpPr>
            <p:cNvPr id="18"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81834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flip="none" rotWithShape="1">
          <a:gsLst>
            <a:gs pos="0">
              <a:schemeClr val="tx1">
                <a:lumMod val="15000"/>
                <a:lumOff val="85000"/>
              </a:schemeClr>
            </a:gs>
            <a:gs pos="50000">
              <a:schemeClr val="bg1"/>
            </a:gs>
            <a:gs pos="100000">
              <a:schemeClr val="bg1"/>
            </a:gs>
          </a:gsLst>
          <a:lin ang="8100000" scaled="1"/>
          <a:tileRect/>
        </a:gra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3"/>
          </p:nvPr>
        </p:nvSpPr>
        <p:spPr>
          <a:xfrm>
            <a:off x="0" y="365124"/>
            <a:ext cx="3086100" cy="5943600"/>
          </a:xfrm>
          <a:solidFill>
            <a:schemeClr val="bg1">
              <a:lumMod val="95000"/>
            </a:schemeClr>
          </a:solidFill>
        </p:spPr>
        <p:txBody>
          <a:bodyPr anchor="ctr"/>
          <a:lstStyle>
            <a:lvl1pPr marL="0" indent="0" algn="ctr">
              <a:buFontTx/>
              <a:buNone/>
              <a:defRPr/>
            </a:lvl1pPr>
          </a:lstStyle>
          <a:p>
            <a:r>
              <a:rPr lang="en-US"/>
              <a:t>Click icon to add picture</a:t>
            </a:r>
            <a:endParaRPr lang="en-US" dirty="0"/>
          </a:p>
        </p:txBody>
      </p:sp>
      <p:sp>
        <p:nvSpPr>
          <p:cNvPr id="2" name="Title 1"/>
          <p:cNvSpPr>
            <a:spLocks noGrp="1"/>
          </p:cNvSpPr>
          <p:nvPr>
            <p:ph type="title" hasCustomPrompt="1"/>
          </p:nvPr>
        </p:nvSpPr>
        <p:spPr>
          <a:xfrm>
            <a:off x="3429000" y="585470"/>
            <a:ext cx="5086350" cy="2366277"/>
          </a:xfrm>
        </p:spPr>
        <p:txBody>
          <a:bodyPr anchor="b">
            <a:noAutofit/>
          </a:bodyPr>
          <a:lstStyle>
            <a:lvl1pPr>
              <a:defRPr sz="3200" b="1"/>
            </a:lvl1pPr>
          </a:lstStyle>
          <a:p>
            <a:r>
              <a:rPr lang="en-US" dirty="0"/>
              <a:t>SUBSECTION TITLE</a:t>
            </a:r>
          </a:p>
        </p:txBody>
      </p:sp>
      <p:sp>
        <p:nvSpPr>
          <p:cNvPr id="3" name="Text Placeholder 2"/>
          <p:cNvSpPr>
            <a:spLocks noGrp="1"/>
          </p:cNvSpPr>
          <p:nvPr>
            <p:ph type="body" idx="1" hasCustomPrompt="1"/>
          </p:nvPr>
        </p:nvSpPr>
        <p:spPr>
          <a:xfrm>
            <a:off x="3429000" y="4090738"/>
            <a:ext cx="5081588" cy="1998913"/>
          </a:xfrm>
        </p:spPr>
        <p:txBody>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DESCRIPTIVE LINE OF COPY</a:t>
            </a:r>
          </a:p>
        </p:txBody>
      </p:sp>
      <p:sp>
        <p:nvSpPr>
          <p:cNvPr id="5" name="Footer Placeholder 4"/>
          <p:cNvSpPr>
            <a:spLocks noGrp="1"/>
          </p:cNvSpPr>
          <p:nvPr>
            <p:ph type="ftr" sz="quarter" idx="11"/>
          </p:nvPr>
        </p:nvSpPr>
        <p:spPr>
          <a:xfrm>
            <a:off x="3428999" y="6400800"/>
            <a:ext cx="4319337" cy="365125"/>
          </a:xfrm>
        </p:spPr>
        <p:txBody>
          <a:bodyPr/>
          <a:lstStyle>
            <a:lvl1pPr algn="l">
              <a:defRPr sz="1050" i="1">
                <a:solidFill>
                  <a:schemeClr val="tx1"/>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a:xfrm>
            <a:off x="7748337" y="6400800"/>
            <a:ext cx="767013" cy="365125"/>
          </a:xfrm>
        </p:spPr>
        <p:txBody>
          <a:bodyPr/>
          <a:lstStyle/>
          <a:p>
            <a:fld id="{EBBA2BBE-D6E6-4BE2-A029-E4C4FCB9ADED}" type="slidenum">
              <a:rPr lang="en-US" smtClean="0"/>
              <a:t>‹#›</a:t>
            </a:fld>
            <a:endParaRPr lang="en-US"/>
          </a:p>
        </p:txBody>
      </p:sp>
      <p:sp>
        <p:nvSpPr>
          <p:cNvPr id="8" name="Rectangle 7"/>
          <p:cNvSpPr/>
          <p:nvPr userDrawn="1"/>
        </p:nvSpPr>
        <p:spPr>
          <a:xfrm>
            <a:off x="0" y="0"/>
            <a:ext cx="9144000" cy="365760"/>
          </a:xfrm>
          <a:prstGeom prst="rect">
            <a:avLst/>
          </a:prstGeom>
          <a:gradFill flip="none" rotWithShape="1">
            <a:gsLst>
              <a:gs pos="25000">
                <a:schemeClr val="bg2"/>
              </a:gs>
              <a:gs pos="100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Tree>
    <p:extLst>
      <p:ext uri="{BB962C8B-B14F-4D97-AF65-F5344CB8AC3E}">
        <p14:creationId xmlns:p14="http://schemas.microsoft.com/office/powerpoint/2010/main" val="10084622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flip="none" rotWithShape="1">
          <a:gsLst>
            <a:gs pos="0">
              <a:schemeClr val="tx1">
                <a:lumMod val="15000"/>
                <a:lumOff val="85000"/>
              </a:schemeClr>
            </a:gs>
            <a:gs pos="50000">
              <a:schemeClr val="bg1"/>
            </a:gs>
            <a:gs pos="100000">
              <a:schemeClr val="bg1"/>
            </a:gs>
          </a:gsLst>
          <a:lin ang="8100000" scaled="1"/>
          <a:tileRect/>
        </a:gra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3"/>
          </p:nvPr>
        </p:nvSpPr>
        <p:spPr>
          <a:xfrm>
            <a:off x="0" y="365125"/>
            <a:ext cx="3086100" cy="5943600"/>
          </a:xfrm>
          <a:solidFill>
            <a:schemeClr val="bg1">
              <a:lumMod val="95000"/>
            </a:schemeClr>
          </a:solidFill>
        </p:spPr>
        <p:txBody>
          <a:bodyPr anchor="ctr"/>
          <a:lstStyle>
            <a:lvl1pPr marL="0" indent="0" algn="ctr">
              <a:buFontTx/>
              <a:buNone/>
              <a:defRPr/>
            </a:lvl1pPr>
          </a:lstStyle>
          <a:p>
            <a:r>
              <a:rPr lang="en-US"/>
              <a:t>Drag picture to placeholder or click icon to add</a:t>
            </a:r>
            <a:endParaRPr lang="en-US" dirty="0"/>
          </a:p>
        </p:txBody>
      </p:sp>
      <p:sp>
        <p:nvSpPr>
          <p:cNvPr id="2" name="Title 1"/>
          <p:cNvSpPr>
            <a:spLocks noGrp="1"/>
          </p:cNvSpPr>
          <p:nvPr>
            <p:ph type="title" hasCustomPrompt="1"/>
          </p:nvPr>
        </p:nvSpPr>
        <p:spPr>
          <a:xfrm>
            <a:off x="3429000" y="585470"/>
            <a:ext cx="5086350" cy="2366277"/>
          </a:xfrm>
        </p:spPr>
        <p:txBody>
          <a:bodyPr anchor="b">
            <a:noAutofit/>
          </a:bodyPr>
          <a:lstStyle>
            <a:lvl1pPr>
              <a:defRPr sz="3200" b="1"/>
            </a:lvl1pPr>
          </a:lstStyle>
          <a:p>
            <a:r>
              <a:rPr lang="en-US" dirty="0"/>
              <a:t>SUBSECTION TITLE</a:t>
            </a:r>
          </a:p>
        </p:txBody>
      </p:sp>
      <p:sp>
        <p:nvSpPr>
          <p:cNvPr id="3" name="Text Placeholder 2"/>
          <p:cNvSpPr>
            <a:spLocks noGrp="1"/>
          </p:cNvSpPr>
          <p:nvPr>
            <p:ph type="body" idx="1" hasCustomPrompt="1"/>
          </p:nvPr>
        </p:nvSpPr>
        <p:spPr>
          <a:xfrm>
            <a:off x="3429000" y="4090738"/>
            <a:ext cx="5081588" cy="1998913"/>
          </a:xfrm>
        </p:spPr>
        <p:txBody>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DESCRIPTIVE LINE OF COPY</a:t>
            </a:r>
          </a:p>
        </p:txBody>
      </p:sp>
      <p:sp>
        <p:nvSpPr>
          <p:cNvPr id="5" name="Footer Placeholder 4"/>
          <p:cNvSpPr>
            <a:spLocks noGrp="1"/>
          </p:cNvSpPr>
          <p:nvPr>
            <p:ph type="ftr" sz="quarter" idx="11"/>
          </p:nvPr>
        </p:nvSpPr>
        <p:spPr>
          <a:xfrm>
            <a:off x="3428999" y="6400800"/>
            <a:ext cx="4319337" cy="365125"/>
          </a:xfrm>
        </p:spPr>
        <p:txBody>
          <a:bodyPr/>
          <a:lstStyle>
            <a:lvl1pPr algn="l">
              <a:defRPr sz="1050" i="1">
                <a:solidFill>
                  <a:schemeClr val="tx1"/>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a:xfrm>
            <a:off x="7748337" y="6400800"/>
            <a:ext cx="767013" cy="365125"/>
          </a:xfrm>
        </p:spPr>
        <p:txBody>
          <a:bodyPr/>
          <a:lstStyle/>
          <a:p>
            <a:fld id="{EBBA2BBE-D6E6-4BE2-A029-E4C4FCB9ADED}" type="slidenum">
              <a:rPr lang="en-US" smtClean="0"/>
              <a:t>‹#›</a:t>
            </a:fld>
            <a:endParaRPr lang="en-US"/>
          </a:p>
        </p:txBody>
      </p:sp>
      <p:sp>
        <p:nvSpPr>
          <p:cNvPr id="7" name="Rectangle 6"/>
          <p:cNvSpPr/>
          <p:nvPr userDrawn="1"/>
        </p:nvSpPr>
        <p:spPr>
          <a:xfrm>
            <a:off x="0" y="0"/>
            <a:ext cx="9144000" cy="365760"/>
          </a:xfrm>
          <a:prstGeom prst="rect">
            <a:avLst/>
          </a:prstGeom>
          <a:gradFill flip="none" rotWithShape="1">
            <a:gsLst>
              <a:gs pos="25000">
                <a:schemeClr val="accent4"/>
              </a:gs>
              <a:gs pos="100000">
                <a:srgbClr val="6F006F"/>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Tree>
    <p:extLst>
      <p:ext uri="{BB962C8B-B14F-4D97-AF65-F5344CB8AC3E}">
        <p14:creationId xmlns:p14="http://schemas.microsoft.com/office/powerpoint/2010/main" val="121045521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1007978"/>
          </a:xfrm>
        </p:spPr>
        <p:txBody>
          <a:bodyPr anchor="b" anchorCtr="0">
            <a:noAutofit/>
          </a:bodyPr>
          <a:lstStyle>
            <a:lvl1pPr>
              <a:defRPr sz="3200" b="1">
                <a:solidFill>
                  <a:schemeClr val="accent4"/>
                </a:solidFill>
              </a:defRPr>
            </a:lvl1pPr>
          </a:lstStyle>
          <a:p>
            <a:r>
              <a:rPr lang="en-US" dirty="0"/>
              <a:t>Header</a:t>
            </a:r>
          </a:p>
        </p:txBody>
      </p:sp>
      <p:sp>
        <p:nvSpPr>
          <p:cNvPr id="3" name="Content Placeholder 2"/>
          <p:cNvSpPr>
            <a:spLocks noGrp="1"/>
          </p:cNvSpPr>
          <p:nvPr>
            <p:ph idx="1"/>
          </p:nvPr>
        </p:nvSpPr>
        <p:spPr>
          <a:xfrm>
            <a:off x="914400" y="1207008"/>
            <a:ext cx="7600950" cy="4800600"/>
          </a:xfrm>
        </p:spPr>
        <p:txBody>
          <a:bodyPr>
            <a:noAutofit/>
          </a:bodyPr>
          <a:lstStyle>
            <a:lvl1pPr>
              <a:lnSpc>
                <a:spcPts val="3000"/>
              </a:lnSpc>
              <a:defRPr sz="2400"/>
            </a:lvl1pPr>
            <a:lvl2pPr>
              <a:lnSpc>
                <a:spcPts val="3000"/>
              </a:lnSpc>
              <a:defRPr sz="2400"/>
            </a:lvl2pPr>
            <a:lvl3pPr>
              <a:lnSpc>
                <a:spcPts val="3000"/>
              </a:lnSpc>
              <a:defRPr sz="2400"/>
            </a:lvl3pPr>
            <a:lvl4pPr>
              <a:lnSpc>
                <a:spcPts val="3000"/>
              </a:lnSpc>
              <a:defRPr sz="2400"/>
            </a:lvl4pPr>
            <a:lvl5pPr>
              <a:lnSpc>
                <a:spcPts val="3000"/>
              </a:lnSpc>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a:t>DATE, ADDITIONAL DETAILS (set this text using “Header &amp; Footer)</a:t>
            </a:r>
          </a:p>
        </p:txBody>
      </p:sp>
      <p:sp>
        <p:nvSpPr>
          <p:cNvPr id="6" name="Slide Number Placeholder 5"/>
          <p:cNvSpPr>
            <a:spLocks noGrp="1"/>
          </p:cNvSpPr>
          <p:nvPr>
            <p:ph type="sldNum" sz="quarter" idx="12"/>
          </p:nvPr>
        </p:nvSpPr>
        <p:spPr/>
        <p:txBody>
          <a:bodyPr/>
          <a:lstStyle/>
          <a:p>
            <a:fld id="{EBBA2BBE-D6E6-4BE2-A029-E4C4FCB9ADED}" type="slidenum">
              <a:rPr lang="en-US" smtClean="0"/>
              <a:t>‹#›</a:t>
            </a:fld>
            <a:endParaRPr lang="en-US" dirty="0"/>
          </a:p>
        </p:txBody>
      </p:sp>
    </p:spTree>
    <p:extLst>
      <p:ext uri="{BB962C8B-B14F-4D97-AF65-F5344CB8AC3E}">
        <p14:creationId xmlns:p14="http://schemas.microsoft.com/office/powerpoint/2010/main" val="19124121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954505"/>
          </a:xfrm>
        </p:spPr>
        <p:txBody>
          <a:bodyPr anchor="b">
            <a:noAutofit/>
          </a:bodyPr>
          <a:lstStyle>
            <a:lvl1pPr>
              <a:defRPr sz="3200" b="1">
                <a:solidFill>
                  <a:schemeClr val="accent4"/>
                </a:solidFill>
              </a:defRPr>
            </a:lvl1pPr>
          </a:lstStyle>
          <a:p>
            <a:r>
              <a:rPr lang="en-CA" dirty="0"/>
              <a:t>Header</a:t>
            </a:r>
            <a:endParaRPr lang="en-US" dirty="0"/>
          </a:p>
        </p:txBody>
      </p:sp>
      <p:sp>
        <p:nvSpPr>
          <p:cNvPr id="3" name="Picture Placeholder 2"/>
          <p:cNvSpPr>
            <a:spLocks noGrp="1"/>
          </p:cNvSpPr>
          <p:nvPr>
            <p:ph type="pic" idx="1"/>
          </p:nvPr>
        </p:nvSpPr>
        <p:spPr>
          <a:xfrm>
            <a:off x="6057900" y="1411706"/>
            <a:ext cx="3086100" cy="4531894"/>
          </a:xfrm>
          <a:solidFill>
            <a:schemeClr val="bg1">
              <a:lumMod val="95000"/>
            </a:schemeClr>
          </a:solidFill>
        </p:spPr>
        <p:txBody>
          <a:bodyPr anchor="ctr"/>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p>
        </p:txBody>
      </p:sp>
      <p:sp>
        <p:nvSpPr>
          <p:cNvPr id="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20711995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11" name="Picture Placeholder 10"/>
          <p:cNvSpPr>
            <a:spLocks noGrp="1"/>
          </p:cNvSpPr>
          <p:nvPr>
            <p:ph type="pic" sz="quarter" idx="16"/>
          </p:nvPr>
        </p:nvSpPr>
        <p:spPr>
          <a:xfrm>
            <a:off x="6057899" y="0"/>
            <a:ext cx="3086100" cy="3154363"/>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2" name="Picture Placeholder 10"/>
          <p:cNvSpPr>
            <a:spLocks noGrp="1"/>
          </p:cNvSpPr>
          <p:nvPr>
            <p:ph type="pic" sz="quarter" idx="17"/>
          </p:nvPr>
        </p:nvSpPr>
        <p:spPr>
          <a:xfrm>
            <a:off x="6057900" y="3154363"/>
            <a:ext cx="3086100" cy="3154363"/>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3" name="Title 1"/>
          <p:cNvSpPr>
            <a:spLocks noGrp="1"/>
          </p:cNvSpPr>
          <p:nvPr>
            <p:ph type="title" hasCustomPrompt="1"/>
          </p:nvPr>
        </p:nvSpPr>
        <p:spPr>
          <a:xfrm>
            <a:off x="914400" y="0"/>
            <a:ext cx="7600950" cy="954505"/>
          </a:xfrm>
        </p:spPr>
        <p:txBody>
          <a:bodyPr anchor="b">
            <a:noAutofit/>
          </a:bodyPr>
          <a:lstStyle>
            <a:lvl1pPr>
              <a:defRPr sz="3200" b="1">
                <a:solidFill>
                  <a:schemeClr val="accent4"/>
                </a:solidFill>
              </a:defRPr>
            </a:lvl1pPr>
          </a:lstStyle>
          <a:p>
            <a:r>
              <a:rPr lang="en-CA" dirty="0"/>
              <a:t>Header</a:t>
            </a:r>
            <a:endParaRPr lang="en-US" dirty="0"/>
          </a:p>
        </p:txBody>
      </p:sp>
      <p:sp>
        <p:nvSpPr>
          <p:cNvPr id="1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609520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Text Placeholder 9"/>
          <p:cNvSpPr>
            <a:spLocks noGrp="1"/>
          </p:cNvSpPr>
          <p:nvPr>
            <p:ph type="body" sz="quarter" idx="13" hasCustomPrompt="1"/>
          </p:nvPr>
        </p:nvSpPr>
        <p:spPr>
          <a:xfrm>
            <a:off x="1234678" y="0"/>
            <a:ext cx="7280672" cy="711200"/>
          </a:xfrm>
        </p:spPr>
        <p:txBody>
          <a:bodyPr anchor="b" anchorCtr="0">
            <a:noAutofit/>
          </a:bodyPr>
          <a:lstStyle>
            <a:lvl1pPr marL="0" indent="0">
              <a:buFontTx/>
              <a:buNone/>
              <a:defRPr sz="2800" b="1" baseline="0">
                <a:solidFill>
                  <a:schemeClr val="accent4"/>
                </a:solidFill>
              </a:defRPr>
            </a:lvl1pPr>
          </a:lstStyle>
          <a:p>
            <a:pPr lvl="0"/>
            <a:r>
              <a:rPr lang="en-US" dirty="0"/>
              <a:t>HEADER</a:t>
            </a:r>
          </a:p>
        </p:txBody>
      </p:sp>
      <p:sp>
        <p:nvSpPr>
          <p:cNvPr id="9" name="Text Placeholder 9"/>
          <p:cNvSpPr>
            <a:spLocks noGrp="1"/>
          </p:cNvSpPr>
          <p:nvPr>
            <p:ph type="body" sz="quarter" idx="14" hasCustomPrompt="1"/>
          </p:nvPr>
        </p:nvSpPr>
        <p:spPr>
          <a:xfrm>
            <a:off x="1234303" y="807453"/>
            <a:ext cx="7281047" cy="806193"/>
          </a:xfrm>
        </p:spPr>
        <p:txBody>
          <a:bodyPr anchor="t" anchorCtr="0">
            <a:noAutofit/>
          </a:bodyPr>
          <a:lstStyle>
            <a:lvl1pPr marL="0" indent="0">
              <a:buFontTx/>
              <a:buNone/>
              <a:defRPr sz="2400" b="0" baseline="0">
                <a:solidFill>
                  <a:schemeClr val="tx1"/>
                </a:solidFill>
              </a:defRPr>
            </a:lvl1pPr>
          </a:lstStyle>
          <a:p>
            <a:pPr lvl="0"/>
            <a:r>
              <a:rPr lang="en-US" dirty="0"/>
              <a:t>DESCRIPTIVE LINE OF COPY</a:t>
            </a:r>
          </a:p>
        </p:txBody>
      </p:sp>
      <p:sp>
        <p:nvSpPr>
          <p:cNvPr id="10" name="Picture Placeholder 10"/>
          <p:cNvSpPr>
            <a:spLocks noGrp="1"/>
          </p:cNvSpPr>
          <p:nvPr>
            <p:ph type="pic" sz="quarter" idx="16"/>
          </p:nvPr>
        </p:nvSpPr>
        <p:spPr>
          <a:xfrm>
            <a:off x="0" y="1828800"/>
            <a:ext cx="3044952"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1" name="Picture Placeholder 10"/>
          <p:cNvSpPr>
            <a:spLocks noGrp="1"/>
          </p:cNvSpPr>
          <p:nvPr>
            <p:ph type="pic" sz="quarter" idx="17"/>
          </p:nvPr>
        </p:nvSpPr>
        <p:spPr>
          <a:xfrm>
            <a:off x="3044952" y="1828800"/>
            <a:ext cx="3044952"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2" name="Picture Placeholder 10"/>
          <p:cNvSpPr>
            <a:spLocks noGrp="1"/>
          </p:cNvSpPr>
          <p:nvPr>
            <p:ph type="pic" sz="quarter" idx="18"/>
          </p:nvPr>
        </p:nvSpPr>
        <p:spPr>
          <a:xfrm>
            <a:off x="6089904" y="1828800"/>
            <a:ext cx="3054096"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Tree>
    <p:extLst>
      <p:ext uri="{BB962C8B-B14F-4D97-AF65-F5344CB8AC3E}">
        <p14:creationId xmlns:p14="http://schemas.microsoft.com/office/powerpoint/2010/main" val="3661128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34303" y="0"/>
            <a:ext cx="7281048" cy="711200"/>
          </a:xfrm>
        </p:spPr>
        <p:txBody>
          <a:bodyPr anchor="b">
            <a:noAutofit/>
          </a:bodyPr>
          <a:lstStyle>
            <a:lvl1pPr>
              <a:defRPr sz="2800" b="1">
                <a:solidFill>
                  <a:schemeClr val="accent4"/>
                </a:solidFill>
              </a:defRPr>
            </a:lvl1pPr>
          </a:lstStyle>
          <a:p>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Picture Placeholder 10"/>
          <p:cNvSpPr>
            <a:spLocks noGrp="1"/>
          </p:cNvSpPr>
          <p:nvPr>
            <p:ph type="pic" sz="quarter" idx="16"/>
          </p:nvPr>
        </p:nvSpPr>
        <p:spPr>
          <a:xfrm>
            <a:off x="0" y="1828800"/>
            <a:ext cx="9144000" cy="4114800"/>
          </a:xfrm>
          <a:solidFill>
            <a:schemeClr val="bg1">
              <a:lumMod val="95000"/>
            </a:schemeClr>
          </a:solidFill>
        </p:spPr>
        <p:txBody>
          <a:bodyPr anchor="ctr" anchorCtr="0"/>
          <a:lstStyle>
            <a:lvl1pPr marL="0" indent="0" algn="ctr">
              <a:buFontTx/>
              <a:buNone/>
              <a:defRPr/>
            </a:lvl1pPr>
          </a:lstStyle>
          <a:p>
            <a:r>
              <a:rPr lang="en-US" dirty="0"/>
              <a:t>Drag picture to placeholder or click icon to add</a:t>
            </a:r>
          </a:p>
        </p:txBody>
      </p:sp>
    </p:spTree>
    <p:extLst>
      <p:ext uri="{BB962C8B-B14F-4D97-AF65-F5344CB8AC3E}">
        <p14:creationId xmlns:p14="http://schemas.microsoft.com/office/powerpoint/2010/main" val="39602372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Full Slide">
    <p:spTree>
      <p:nvGrpSpPr>
        <p:cNvPr id="1" name=""/>
        <p:cNvGrpSpPr/>
        <p:nvPr/>
      </p:nvGrpSpPr>
      <p:grpSpPr>
        <a:xfrm>
          <a:off x="0" y="0"/>
          <a:ext cx="0" cy="0"/>
          <a:chOff x="0" y="0"/>
          <a:chExt cx="0" cy="0"/>
        </a:xfrm>
      </p:grpSpPr>
      <p:sp>
        <p:nvSpPr>
          <p:cNvPr id="10" name="Picture Placeholder 8"/>
          <p:cNvSpPr>
            <a:spLocks noGrp="1"/>
          </p:cNvSpPr>
          <p:nvPr>
            <p:ph type="pic" sz="quarter" idx="13"/>
          </p:nvPr>
        </p:nvSpPr>
        <p:spPr>
          <a:xfrm>
            <a:off x="0" y="-1"/>
            <a:ext cx="9144000" cy="6309360"/>
          </a:xfrm>
          <a:solidFill>
            <a:schemeClr val="bg1">
              <a:lumMod val="95000"/>
            </a:schemeClr>
          </a:solidFill>
        </p:spPr>
        <p:txBody>
          <a:bodyPr anchor="ctr"/>
          <a:lstStyle>
            <a:lvl1pPr marL="0" indent="0" algn="ctr">
              <a:buNone/>
              <a:defRPr/>
            </a:lvl1pPr>
          </a:lstStyle>
          <a:p>
            <a:r>
              <a:rPr lang="en-US" dirty="0"/>
              <a:t>Drag picture to placeholder or click icon to add</a:t>
            </a:r>
          </a:p>
        </p:txBody>
      </p:sp>
      <p:sp>
        <p:nvSpPr>
          <p:cNvPr id="2" name="Title 1"/>
          <p:cNvSpPr>
            <a:spLocks noGrp="1"/>
          </p:cNvSpPr>
          <p:nvPr>
            <p:ph type="title" hasCustomPrompt="1"/>
          </p:nvPr>
        </p:nvSpPr>
        <p:spPr>
          <a:xfrm>
            <a:off x="1234303" y="0"/>
            <a:ext cx="7281048" cy="711200"/>
          </a:xfrm>
        </p:spPr>
        <p:txBody>
          <a:bodyPr anchor="b">
            <a:noAutofit/>
          </a:bodyPr>
          <a:lstStyle>
            <a:lvl1pPr>
              <a:defRPr sz="2800" b="1">
                <a:solidFill>
                  <a:schemeClr val="accent4"/>
                </a:solidFill>
              </a:defRPr>
            </a:lvl1pPr>
          </a:lstStyle>
          <a:p>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7835495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DATE, ADDITIONAL DETAILS (set this text using “Header &amp; Footer)</a:t>
            </a:r>
          </a:p>
        </p:txBody>
      </p:sp>
      <p:sp>
        <p:nvSpPr>
          <p:cNvPr id="4" name="Slide Number Placeholder 3"/>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11825469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1028699" y="4114801"/>
            <a:ext cx="6515100" cy="633661"/>
          </a:xfrm>
        </p:spPr>
        <p:txBody>
          <a:bodyPr anchor="t" anchorCtr="0"/>
          <a:lstStyle>
            <a:lvl1pPr>
              <a:defRPr sz="1600" i="0"/>
            </a:lvl1pPr>
          </a:lstStyle>
          <a:p>
            <a:r>
              <a:rPr lang="en-US"/>
              <a:t>DATE, ADDITIONAL DETAILS (set this text using “Header &amp; Footer)</a:t>
            </a:r>
            <a:endParaRPr lang="en-US" dirty="0"/>
          </a:p>
        </p:txBody>
      </p:sp>
      <p:sp>
        <p:nvSpPr>
          <p:cNvPr id="3" name="Subtitle 2"/>
          <p:cNvSpPr>
            <a:spLocks noGrp="1"/>
          </p:cNvSpPr>
          <p:nvPr>
            <p:ph type="subTitle" idx="1" hasCustomPrompt="1"/>
          </p:nvPr>
        </p:nvSpPr>
        <p:spPr>
          <a:xfrm>
            <a:off x="1028699" y="2292513"/>
            <a:ext cx="6515100" cy="1655762"/>
          </a:xfrm>
        </p:spPr>
        <p:txBody>
          <a:bodyPr/>
          <a:lstStyle>
            <a:lvl1pPr marL="0" indent="0" algn="l">
              <a:lnSpc>
                <a:spcPct val="90000"/>
              </a:lnSpc>
              <a:buNone/>
              <a:defRPr sz="32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p>
        </p:txBody>
      </p:sp>
      <p:sp>
        <p:nvSpPr>
          <p:cNvPr id="7" name="Rectangle 6"/>
          <p:cNvSpPr/>
          <p:nvPr userDrawn="1"/>
        </p:nvSpPr>
        <p:spPr>
          <a:xfrm>
            <a:off x="19792" y="6217920"/>
            <a:ext cx="9144000" cy="640080"/>
          </a:xfrm>
          <a:prstGeom prst="rect">
            <a:avLst/>
          </a:prstGeom>
          <a:gradFill flip="none" rotWithShape="1">
            <a:gsLst>
              <a:gs pos="25000">
                <a:schemeClr val="accent6"/>
              </a:gs>
              <a:gs pos="100000">
                <a:srgbClr val="009DE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2" name="Title 1"/>
          <p:cNvSpPr>
            <a:spLocks noGrp="1"/>
          </p:cNvSpPr>
          <p:nvPr>
            <p:ph type="ctrTitle" hasCustomPrompt="1"/>
          </p:nvPr>
        </p:nvSpPr>
        <p:spPr>
          <a:xfrm>
            <a:off x="1038225" y="1"/>
            <a:ext cx="6505574" cy="2138223"/>
          </a:xfrm>
        </p:spPr>
        <p:txBody>
          <a:bodyPr anchor="b"/>
          <a:lstStyle>
            <a:lvl1pPr algn="l">
              <a:defRPr sz="3200" b="1"/>
            </a:lvl1pPr>
          </a:lstStyle>
          <a:p>
            <a:r>
              <a:rPr lang="en-US" dirty="0"/>
              <a:t>TITLE</a:t>
            </a:r>
          </a:p>
        </p:txBody>
      </p:sp>
      <p:sp>
        <p:nvSpPr>
          <p:cNvPr id="6" name="Slide Number Placeholder 5"/>
          <p:cNvSpPr>
            <a:spLocks noGrp="1"/>
          </p:cNvSpPr>
          <p:nvPr>
            <p:ph type="sldNum" sz="quarter" idx="12"/>
          </p:nvPr>
        </p:nvSpPr>
        <p:spPr/>
        <p:txBody>
          <a:bodyPr/>
          <a:lstStyle/>
          <a:p>
            <a:fld id="{A3F57748-2007-7E4E-BE6E-DA5E3EB58124}" type="slidenum">
              <a:rPr lang="en-US" smtClean="0"/>
              <a:t>‹#›</a:t>
            </a:fld>
            <a:endParaRPr lang="en-US"/>
          </a:p>
        </p:txBody>
      </p:sp>
      <p:sp>
        <p:nvSpPr>
          <p:cNvPr id="8" name="Rectangle 7"/>
          <p:cNvSpPr/>
          <p:nvPr userDrawn="1"/>
        </p:nvSpPr>
        <p:spPr>
          <a:xfrm>
            <a:off x="0" y="6126480"/>
            <a:ext cx="9144000" cy="45720"/>
          </a:xfrm>
          <a:prstGeom prst="rect">
            <a:avLst/>
          </a:prstGeom>
          <a:gradFill flip="none" rotWithShape="1">
            <a:gsLst>
              <a:gs pos="0">
                <a:schemeClr val="tx2"/>
              </a:gs>
              <a:gs pos="25000">
                <a:schemeClr val="tx2"/>
              </a:gs>
              <a:gs pos="100000">
                <a:schemeClr val="tx2">
                  <a:lumMod val="8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grpSp>
        <p:nvGrpSpPr>
          <p:cNvPr id="9" name="Group 31"/>
          <p:cNvGrpSpPr>
            <a:grpSpLocks noChangeAspect="1"/>
          </p:cNvGrpSpPr>
          <p:nvPr userDrawn="1"/>
        </p:nvGrpSpPr>
        <p:grpSpPr bwMode="auto">
          <a:xfrm>
            <a:off x="5540375" y="-650875"/>
            <a:ext cx="4133850" cy="4821238"/>
            <a:chOff x="3490" y="-410"/>
            <a:chExt cx="2604" cy="3037"/>
          </a:xfrm>
        </p:grpSpPr>
        <p:sp>
          <p:nvSpPr>
            <p:cNvPr id="10" name="AutoShape 30"/>
            <p:cNvSpPr>
              <a:spLocks noChangeAspect="1" noChangeArrowheads="1" noTextEdit="1"/>
            </p:cNvSpPr>
            <p:nvPr userDrawn="1"/>
          </p:nvSpPr>
          <p:spPr bwMode="auto">
            <a:xfrm>
              <a:off x="3490" y="-410"/>
              <a:ext cx="2604" cy="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32"/>
            <p:cNvSpPr>
              <a:spLocks noEditPoints="1"/>
            </p:cNvSpPr>
            <p:nvPr userDrawn="1"/>
          </p:nvSpPr>
          <p:spPr bwMode="auto">
            <a:xfrm>
              <a:off x="3490" y="-410"/>
              <a:ext cx="2604" cy="3037"/>
            </a:xfrm>
            <a:custGeom>
              <a:avLst/>
              <a:gdLst>
                <a:gd name="T0" fmla="*/ 0 w 553"/>
                <a:gd name="T1" fmla="*/ 52 h 645"/>
                <a:gd name="T2" fmla="*/ 553 w 553"/>
                <a:gd name="T3" fmla="*/ 52 h 645"/>
                <a:gd name="T4" fmla="*/ 277 w 553"/>
                <a:gd name="T5" fmla="*/ 645 h 645"/>
                <a:gd name="T6" fmla="*/ 88 w 553"/>
                <a:gd name="T7" fmla="*/ 434 h 645"/>
                <a:gd name="T8" fmla="*/ 285 w 553"/>
                <a:gd name="T9" fmla="*/ 611 h 645"/>
                <a:gd name="T10" fmla="*/ 526 w 553"/>
                <a:gd name="T11" fmla="*/ 26 h 645"/>
                <a:gd name="T12" fmla="*/ 74 w 553"/>
                <a:gd name="T13" fmla="*/ 208 h 645"/>
                <a:gd name="T14" fmla="*/ 92 w 553"/>
                <a:gd name="T15" fmla="*/ 98 h 645"/>
                <a:gd name="T16" fmla="*/ 72 w 553"/>
                <a:gd name="T17" fmla="*/ 70 h 645"/>
                <a:gd name="T18" fmla="*/ 221 w 553"/>
                <a:gd name="T19" fmla="*/ 141 h 645"/>
                <a:gd name="T20" fmla="*/ 74 w 553"/>
                <a:gd name="T21" fmla="*/ 216 h 645"/>
                <a:gd name="T22" fmla="*/ 120 w 553"/>
                <a:gd name="T23" fmla="*/ 182 h 645"/>
                <a:gd name="T24" fmla="*/ 193 w 553"/>
                <a:gd name="T25" fmla="*/ 144 h 645"/>
                <a:gd name="T26" fmla="*/ 303 w 553"/>
                <a:gd name="T27" fmla="*/ 472 h 645"/>
                <a:gd name="T28" fmla="*/ 276 w 553"/>
                <a:gd name="T29" fmla="*/ 540 h 645"/>
                <a:gd name="T30" fmla="*/ 219 w 553"/>
                <a:gd name="T31" fmla="*/ 499 h 645"/>
                <a:gd name="T32" fmla="*/ 225 w 553"/>
                <a:gd name="T33" fmla="*/ 378 h 645"/>
                <a:gd name="T34" fmla="*/ 177 w 553"/>
                <a:gd name="T35" fmla="*/ 350 h 645"/>
                <a:gd name="T36" fmla="*/ 144 w 553"/>
                <a:gd name="T37" fmla="*/ 337 h 645"/>
                <a:gd name="T38" fmla="*/ 228 w 553"/>
                <a:gd name="T39" fmla="*/ 279 h 645"/>
                <a:gd name="T40" fmla="*/ 388 w 553"/>
                <a:gd name="T41" fmla="*/ 272 h 645"/>
                <a:gd name="T42" fmla="*/ 340 w 553"/>
                <a:gd name="T43" fmla="*/ 317 h 645"/>
                <a:gd name="T44" fmla="*/ 375 w 553"/>
                <a:gd name="T45" fmla="*/ 394 h 645"/>
                <a:gd name="T46" fmla="*/ 340 w 553"/>
                <a:gd name="T47" fmla="*/ 400 h 645"/>
                <a:gd name="T48" fmla="*/ 303 w 553"/>
                <a:gd name="T49" fmla="*/ 472 h 645"/>
                <a:gd name="T50" fmla="*/ 308 w 553"/>
                <a:gd name="T51" fmla="*/ 216 h 645"/>
                <a:gd name="T52" fmla="*/ 324 w 553"/>
                <a:gd name="T53" fmla="*/ 203 h 645"/>
                <a:gd name="T54" fmla="*/ 264 w 553"/>
                <a:gd name="T55" fmla="*/ 164 h 645"/>
                <a:gd name="T56" fmla="*/ 271 w 553"/>
                <a:gd name="T57" fmla="*/ 208 h 645"/>
                <a:gd name="T58" fmla="*/ 220 w 553"/>
                <a:gd name="T59" fmla="*/ 216 h 645"/>
                <a:gd name="T60" fmla="*/ 246 w 553"/>
                <a:gd name="T61" fmla="*/ 182 h 645"/>
                <a:gd name="T62" fmla="*/ 282 w 553"/>
                <a:gd name="T63" fmla="*/ 74 h 645"/>
                <a:gd name="T64" fmla="*/ 353 w 553"/>
                <a:gd name="T65" fmla="*/ 196 h 645"/>
                <a:gd name="T66" fmla="*/ 367 w 553"/>
                <a:gd name="T67" fmla="*/ 216 h 645"/>
                <a:gd name="T68" fmla="*/ 261 w 553"/>
                <a:gd name="T69" fmla="*/ 318 h 645"/>
                <a:gd name="T70" fmla="*/ 245 w 553"/>
                <a:gd name="T71" fmla="*/ 300 h 645"/>
                <a:gd name="T72" fmla="*/ 267 w 553"/>
                <a:gd name="T73" fmla="*/ 153 h 645"/>
                <a:gd name="T74" fmla="*/ 478 w 553"/>
                <a:gd name="T75" fmla="*/ 217 h 645"/>
                <a:gd name="T76" fmla="*/ 373 w 553"/>
                <a:gd name="T77" fmla="*/ 208 h 645"/>
                <a:gd name="T78" fmla="*/ 391 w 553"/>
                <a:gd name="T79" fmla="*/ 98 h 645"/>
                <a:gd name="T80" fmla="*/ 371 w 553"/>
                <a:gd name="T81" fmla="*/ 70 h 645"/>
                <a:gd name="T82" fmla="*/ 441 w 553"/>
                <a:gd name="T83" fmla="*/ 78 h 645"/>
                <a:gd name="T84" fmla="*/ 418 w 553"/>
                <a:gd name="T85" fmla="*/ 182 h 645"/>
                <a:gd name="T86" fmla="*/ 466 w 553"/>
                <a:gd name="T87" fmla="*/ 200 h 645"/>
                <a:gd name="T88" fmla="*/ 478 w 553"/>
                <a:gd name="T89" fmla="*/ 21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3" h="645">
                  <a:moveTo>
                    <a:pt x="267" y="640"/>
                  </a:moveTo>
                  <a:cubicBezTo>
                    <a:pt x="183" y="596"/>
                    <a:pt x="113" y="538"/>
                    <a:pt x="65" y="449"/>
                  </a:cubicBezTo>
                  <a:cubicBezTo>
                    <a:pt x="20" y="364"/>
                    <a:pt x="0" y="270"/>
                    <a:pt x="0" y="52"/>
                  </a:cubicBezTo>
                  <a:cubicBezTo>
                    <a:pt x="0" y="0"/>
                    <a:pt x="0" y="0"/>
                    <a:pt x="0" y="0"/>
                  </a:cubicBezTo>
                  <a:cubicBezTo>
                    <a:pt x="553" y="0"/>
                    <a:pt x="553" y="0"/>
                    <a:pt x="553" y="0"/>
                  </a:cubicBezTo>
                  <a:cubicBezTo>
                    <a:pt x="553" y="52"/>
                    <a:pt x="553" y="52"/>
                    <a:pt x="553" y="52"/>
                  </a:cubicBezTo>
                  <a:cubicBezTo>
                    <a:pt x="553" y="270"/>
                    <a:pt x="534" y="364"/>
                    <a:pt x="488" y="449"/>
                  </a:cubicBezTo>
                  <a:cubicBezTo>
                    <a:pt x="440" y="538"/>
                    <a:pt x="370" y="596"/>
                    <a:pt x="286" y="640"/>
                  </a:cubicBezTo>
                  <a:cubicBezTo>
                    <a:pt x="277" y="645"/>
                    <a:pt x="277" y="645"/>
                    <a:pt x="277" y="645"/>
                  </a:cubicBezTo>
                  <a:lnTo>
                    <a:pt x="267" y="640"/>
                  </a:lnTo>
                  <a:close/>
                  <a:moveTo>
                    <a:pt x="27" y="78"/>
                  </a:moveTo>
                  <a:cubicBezTo>
                    <a:pt x="27" y="273"/>
                    <a:pt x="51" y="363"/>
                    <a:pt x="88" y="434"/>
                  </a:cubicBezTo>
                  <a:cubicBezTo>
                    <a:pt x="126" y="506"/>
                    <a:pt x="174" y="554"/>
                    <a:pt x="268" y="611"/>
                  </a:cubicBezTo>
                  <a:cubicBezTo>
                    <a:pt x="277" y="616"/>
                    <a:pt x="277" y="616"/>
                    <a:pt x="277" y="616"/>
                  </a:cubicBezTo>
                  <a:cubicBezTo>
                    <a:pt x="285" y="611"/>
                    <a:pt x="285" y="611"/>
                    <a:pt x="285" y="611"/>
                  </a:cubicBezTo>
                  <a:cubicBezTo>
                    <a:pt x="379" y="554"/>
                    <a:pt x="427" y="506"/>
                    <a:pt x="465" y="434"/>
                  </a:cubicBezTo>
                  <a:cubicBezTo>
                    <a:pt x="502" y="363"/>
                    <a:pt x="526" y="273"/>
                    <a:pt x="526" y="78"/>
                  </a:cubicBezTo>
                  <a:cubicBezTo>
                    <a:pt x="526" y="26"/>
                    <a:pt x="526" y="26"/>
                    <a:pt x="526" y="26"/>
                  </a:cubicBezTo>
                  <a:cubicBezTo>
                    <a:pt x="27" y="26"/>
                    <a:pt x="27" y="26"/>
                    <a:pt x="27" y="26"/>
                  </a:cubicBezTo>
                  <a:lnTo>
                    <a:pt x="27" y="78"/>
                  </a:lnTo>
                  <a:close/>
                  <a:moveTo>
                    <a:pt x="74" y="208"/>
                  </a:moveTo>
                  <a:cubicBezTo>
                    <a:pt x="81" y="208"/>
                    <a:pt x="87" y="207"/>
                    <a:pt x="89" y="204"/>
                  </a:cubicBezTo>
                  <a:cubicBezTo>
                    <a:pt x="91" y="201"/>
                    <a:pt x="92" y="197"/>
                    <a:pt x="92" y="190"/>
                  </a:cubicBezTo>
                  <a:cubicBezTo>
                    <a:pt x="92" y="98"/>
                    <a:pt x="92" y="98"/>
                    <a:pt x="92" y="98"/>
                  </a:cubicBezTo>
                  <a:cubicBezTo>
                    <a:pt x="92" y="88"/>
                    <a:pt x="90" y="84"/>
                    <a:pt x="88" y="82"/>
                  </a:cubicBezTo>
                  <a:cubicBezTo>
                    <a:pt x="85" y="79"/>
                    <a:pt x="81" y="78"/>
                    <a:pt x="72" y="78"/>
                  </a:cubicBezTo>
                  <a:cubicBezTo>
                    <a:pt x="72" y="70"/>
                    <a:pt x="72" y="70"/>
                    <a:pt x="72" y="70"/>
                  </a:cubicBezTo>
                  <a:cubicBezTo>
                    <a:pt x="81" y="70"/>
                    <a:pt x="90" y="71"/>
                    <a:pt x="96" y="71"/>
                  </a:cubicBezTo>
                  <a:cubicBezTo>
                    <a:pt x="103" y="71"/>
                    <a:pt x="120" y="69"/>
                    <a:pt x="144" y="69"/>
                  </a:cubicBezTo>
                  <a:cubicBezTo>
                    <a:pt x="194" y="69"/>
                    <a:pt x="221" y="96"/>
                    <a:pt x="221" y="141"/>
                  </a:cubicBezTo>
                  <a:cubicBezTo>
                    <a:pt x="221" y="187"/>
                    <a:pt x="189" y="216"/>
                    <a:pt x="139" y="216"/>
                  </a:cubicBezTo>
                  <a:cubicBezTo>
                    <a:pt x="124" y="216"/>
                    <a:pt x="115" y="215"/>
                    <a:pt x="104" y="215"/>
                  </a:cubicBezTo>
                  <a:cubicBezTo>
                    <a:pt x="92" y="215"/>
                    <a:pt x="81" y="216"/>
                    <a:pt x="74" y="216"/>
                  </a:cubicBezTo>
                  <a:lnTo>
                    <a:pt x="74" y="208"/>
                  </a:lnTo>
                  <a:close/>
                  <a:moveTo>
                    <a:pt x="120" y="78"/>
                  </a:moveTo>
                  <a:cubicBezTo>
                    <a:pt x="120" y="182"/>
                    <a:pt x="120" y="182"/>
                    <a:pt x="120" y="182"/>
                  </a:cubicBezTo>
                  <a:cubicBezTo>
                    <a:pt x="120" y="195"/>
                    <a:pt x="121" y="199"/>
                    <a:pt x="124" y="201"/>
                  </a:cubicBezTo>
                  <a:cubicBezTo>
                    <a:pt x="126" y="204"/>
                    <a:pt x="130" y="207"/>
                    <a:pt x="141" y="207"/>
                  </a:cubicBezTo>
                  <a:cubicBezTo>
                    <a:pt x="170" y="207"/>
                    <a:pt x="193" y="190"/>
                    <a:pt x="193" y="144"/>
                  </a:cubicBezTo>
                  <a:cubicBezTo>
                    <a:pt x="193" y="98"/>
                    <a:pt x="174" y="78"/>
                    <a:pt x="129" y="78"/>
                  </a:cubicBezTo>
                  <a:lnTo>
                    <a:pt x="120" y="78"/>
                  </a:lnTo>
                  <a:close/>
                  <a:moveTo>
                    <a:pt x="303" y="472"/>
                  </a:moveTo>
                  <a:cubicBezTo>
                    <a:pt x="302" y="472"/>
                    <a:pt x="302" y="472"/>
                    <a:pt x="302" y="472"/>
                  </a:cubicBezTo>
                  <a:cubicBezTo>
                    <a:pt x="302" y="521"/>
                    <a:pt x="277" y="540"/>
                    <a:pt x="277" y="540"/>
                  </a:cubicBezTo>
                  <a:cubicBezTo>
                    <a:pt x="276" y="540"/>
                    <a:pt x="276" y="540"/>
                    <a:pt x="276" y="540"/>
                  </a:cubicBezTo>
                  <a:cubicBezTo>
                    <a:pt x="276" y="540"/>
                    <a:pt x="250" y="521"/>
                    <a:pt x="250" y="472"/>
                  </a:cubicBezTo>
                  <a:cubicBezTo>
                    <a:pt x="249" y="472"/>
                    <a:pt x="249" y="472"/>
                    <a:pt x="249" y="472"/>
                  </a:cubicBezTo>
                  <a:cubicBezTo>
                    <a:pt x="246" y="482"/>
                    <a:pt x="233" y="499"/>
                    <a:pt x="219" y="499"/>
                  </a:cubicBezTo>
                  <a:cubicBezTo>
                    <a:pt x="202" y="499"/>
                    <a:pt x="194" y="480"/>
                    <a:pt x="194" y="480"/>
                  </a:cubicBezTo>
                  <a:cubicBezTo>
                    <a:pt x="199" y="467"/>
                    <a:pt x="210" y="441"/>
                    <a:pt x="215" y="425"/>
                  </a:cubicBezTo>
                  <a:cubicBezTo>
                    <a:pt x="220" y="410"/>
                    <a:pt x="225" y="389"/>
                    <a:pt x="225" y="378"/>
                  </a:cubicBezTo>
                  <a:cubicBezTo>
                    <a:pt x="225" y="370"/>
                    <a:pt x="223" y="359"/>
                    <a:pt x="204" y="355"/>
                  </a:cubicBezTo>
                  <a:cubicBezTo>
                    <a:pt x="194" y="352"/>
                    <a:pt x="194" y="352"/>
                    <a:pt x="194" y="352"/>
                  </a:cubicBezTo>
                  <a:cubicBezTo>
                    <a:pt x="189" y="351"/>
                    <a:pt x="182" y="350"/>
                    <a:pt x="177" y="350"/>
                  </a:cubicBezTo>
                  <a:cubicBezTo>
                    <a:pt x="168" y="350"/>
                    <a:pt x="160" y="354"/>
                    <a:pt x="160" y="370"/>
                  </a:cubicBezTo>
                  <a:cubicBezTo>
                    <a:pt x="159" y="370"/>
                    <a:pt x="159" y="370"/>
                    <a:pt x="159" y="370"/>
                  </a:cubicBezTo>
                  <a:cubicBezTo>
                    <a:pt x="154" y="368"/>
                    <a:pt x="144" y="356"/>
                    <a:pt x="144" y="337"/>
                  </a:cubicBezTo>
                  <a:cubicBezTo>
                    <a:pt x="144" y="326"/>
                    <a:pt x="147" y="321"/>
                    <a:pt x="155" y="316"/>
                  </a:cubicBezTo>
                  <a:cubicBezTo>
                    <a:pt x="165" y="309"/>
                    <a:pt x="193" y="300"/>
                    <a:pt x="217" y="295"/>
                  </a:cubicBezTo>
                  <a:cubicBezTo>
                    <a:pt x="228" y="279"/>
                    <a:pt x="228" y="279"/>
                    <a:pt x="228" y="279"/>
                  </a:cubicBezTo>
                  <a:cubicBezTo>
                    <a:pt x="228" y="279"/>
                    <a:pt x="238" y="277"/>
                    <a:pt x="255" y="277"/>
                  </a:cubicBezTo>
                  <a:cubicBezTo>
                    <a:pt x="289" y="277"/>
                    <a:pt x="331" y="287"/>
                    <a:pt x="350" y="287"/>
                  </a:cubicBezTo>
                  <a:cubicBezTo>
                    <a:pt x="370" y="287"/>
                    <a:pt x="381" y="279"/>
                    <a:pt x="388" y="272"/>
                  </a:cubicBezTo>
                  <a:cubicBezTo>
                    <a:pt x="389" y="272"/>
                    <a:pt x="389" y="272"/>
                    <a:pt x="389" y="272"/>
                  </a:cubicBezTo>
                  <a:cubicBezTo>
                    <a:pt x="389" y="281"/>
                    <a:pt x="389" y="281"/>
                    <a:pt x="389" y="281"/>
                  </a:cubicBezTo>
                  <a:cubicBezTo>
                    <a:pt x="389" y="305"/>
                    <a:pt x="373" y="317"/>
                    <a:pt x="340" y="317"/>
                  </a:cubicBezTo>
                  <a:cubicBezTo>
                    <a:pt x="340" y="320"/>
                    <a:pt x="340" y="320"/>
                    <a:pt x="340" y="320"/>
                  </a:cubicBezTo>
                  <a:cubicBezTo>
                    <a:pt x="373" y="320"/>
                    <a:pt x="392" y="335"/>
                    <a:pt x="392" y="363"/>
                  </a:cubicBezTo>
                  <a:cubicBezTo>
                    <a:pt x="392" y="390"/>
                    <a:pt x="375" y="394"/>
                    <a:pt x="375" y="394"/>
                  </a:cubicBezTo>
                  <a:cubicBezTo>
                    <a:pt x="373" y="394"/>
                    <a:pt x="373" y="394"/>
                    <a:pt x="373" y="394"/>
                  </a:cubicBezTo>
                  <a:cubicBezTo>
                    <a:pt x="372" y="389"/>
                    <a:pt x="366" y="381"/>
                    <a:pt x="357" y="381"/>
                  </a:cubicBezTo>
                  <a:cubicBezTo>
                    <a:pt x="347" y="381"/>
                    <a:pt x="340" y="387"/>
                    <a:pt x="340" y="400"/>
                  </a:cubicBezTo>
                  <a:cubicBezTo>
                    <a:pt x="340" y="416"/>
                    <a:pt x="353" y="464"/>
                    <a:pt x="358" y="480"/>
                  </a:cubicBezTo>
                  <a:cubicBezTo>
                    <a:pt x="358" y="480"/>
                    <a:pt x="350" y="499"/>
                    <a:pt x="333" y="499"/>
                  </a:cubicBezTo>
                  <a:cubicBezTo>
                    <a:pt x="319" y="499"/>
                    <a:pt x="306" y="482"/>
                    <a:pt x="303" y="472"/>
                  </a:cubicBezTo>
                  <a:close/>
                  <a:moveTo>
                    <a:pt x="367" y="216"/>
                  </a:moveTo>
                  <a:cubicBezTo>
                    <a:pt x="355" y="216"/>
                    <a:pt x="349" y="215"/>
                    <a:pt x="340" y="215"/>
                  </a:cubicBezTo>
                  <a:cubicBezTo>
                    <a:pt x="331" y="215"/>
                    <a:pt x="320" y="216"/>
                    <a:pt x="308" y="216"/>
                  </a:cubicBezTo>
                  <a:cubicBezTo>
                    <a:pt x="308" y="208"/>
                    <a:pt x="308" y="208"/>
                    <a:pt x="308" y="208"/>
                  </a:cubicBezTo>
                  <a:cubicBezTo>
                    <a:pt x="312" y="208"/>
                    <a:pt x="312" y="208"/>
                    <a:pt x="312" y="208"/>
                  </a:cubicBezTo>
                  <a:cubicBezTo>
                    <a:pt x="320" y="208"/>
                    <a:pt x="324" y="207"/>
                    <a:pt x="324" y="203"/>
                  </a:cubicBezTo>
                  <a:cubicBezTo>
                    <a:pt x="324" y="199"/>
                    <a:pt x="321" y="191"/>
                    <a:pt x="320" y="187"/>
                  </a:cubicBezTo>
                  <a:cubicBezTo>
                    <a:pt x="313" y="164"/>
                    <a:pt x="313" y="164"/>
                    <a:pt x="313" y="164"/>
                  </a:cubicBezTo>
                  <a:cubicBezTo>
                    <a:pt x="264" y="164"/>
                    <a:pt x="264" y="164"/>
                    <a:pt x="264" y="164"/>
                  </a:cubicBezTo>
                  <a:cubicBezTo>
                    <a:pt x="258" y="183"/>
                    <a:pt x="258" y="183"/>
                    <a:pt x="258" y="183"/>
                  </a:cubicBezTo>
                  <a:cubicBezTo>
                    <a:pt x="254" y="195"/>
                    <a:pt x="253" y="199"/>
                    <a:pt x="253" y="201"/>
                  </a:cubicBezTo>
                  <a:cubicBezTo>
                    <a:pt x="253" y="206"/>
                    <a:pt x="256" y="208"/>
                    <a:pt x="271" y="208"/>
                  </a:cubicBezTo>
                  <a:cubicBezTo>
                    <a:pt x="271" y="216"/>
                    <a:pt x="271" y="216"/>
                    <a:pt x="271" y="216"/>
                  </a:cubicBezTo>
                  <a:cubicBezTo>
                    <a:pt x="259" y="216"/>
                    <a:pt x="251" y="215"/>
                    <a:pt x="243" y="215"/>
                  </a:cubicBezTo>
                  <a:cubicBezTo>
                    <a:pt x="236" y="215"/>
                    <a:pt x="228" y="216"/>
                    <a:pt x="220" y="216"/>
                  </a:cubicBezTo>
                  <a:cubicBezTo>
                    <a:pt x="220" y="208"/>
                    <a:pt x="220" y="208"/>
                    <a:pt x="220" y="208"/>
                  </a:cubicBezTo>
                  <a:cubicBezTo>
                    <a:pt x="225" y="208"/>
                    <a:pt x="232" y="207"/>
                    <a:pt x="236" y="203"/>
                  </a:cubicBezTo>
                  <a:cubicBezTo>
                    <a:pt x="239" y="199"/>
                    <a:pt x="245" y="186"/>
                    <a:pt x="246" y="182"/>
                  </a:cubicBezTo>
                  <a:cubicBezTo>
                    <a:pt x="275" y="106"/>
                    <a:pt x="275" y="106"/>
                    <a:pt x="275" y="106"/>
                  </a:cubicBezTo>
                  <a:cubicBezTo>
                    <a:pt x="278" y="96"/>
                    <a:pt x="282" y="83"/>
                    <a:pt x="282" y="76"/>
                  </a:cubicBezTo>
                  <a:cubicBezTo>
                    <a:pt x="282" y="74"/>
                    <a:pt x="282" y="74"/>
                    <a:pt x="282" y="74"/>
                  </a:cubicBezTo>
                  <a:cubicBezTo>
                    <a:pt x="293" y="71"/>
                    <a:pt x="306" y="65"/>
                    <a:pt x="306" y="65"/>
                  </a:cubicBezTo>
                  <a:cubicBezTo>
                    <a:pt x="307" y="65"/>
                    <a:pt x="307" y="65"/>
                    <a:pt x="307" y="65"/>
                  </a:cubicBezTo>
                  <a:cubicBezTo>
                    <a:pt x="353" y="196"/>
                    <a:pt x="353" y="196"/>
                    <a:pt x="353" y="196"/>
                  </a:cubicBezTo>
                  <a:cubicBezTo>
                    <a:pt x="354" y="200"/>
                    <a:pt x="357" y="204"/>
                    <a:pt x="358" y="205"/>
                  </a:cubicBezTo>
                  <a:cubicBezTo>
                    <a:pt x="359" y="207"/>
                    <a:pt x="362" y="208"/>
                    <a:pt x="367" y="208"/>
                  </a:cubicBezTo>
                  <a:lnTo>
                    <a:pt x="367" y="216"/>
                  </a:lnTo>
                  <a:close/>
                  <a:moveTo>
                    <a:pt x="245" y="300"/>
                  </a:moveTo>
                  <a:cubicBezTo>
                    <a:pt x="245" y="303"/>
                    <a:pt x="245" y="303"/>
                    <a:pt x="245" y="303"/>
                  </a:cubicBezTo>
                  <a:cubicBezTo>
                    <a:pt x="245" y="309"/>
                    <a:pt x="248" y="318"/>
                    <a:pt x="261" y="318"/>
                  </a:cubicBezTo>
                  <a:cubicBezTo>
                    <a:pt x="274" y="318"/>
                    <a:pt x="277" y="309"/>
                    <a:pt x="277" y="303"/>
                  </a:cubicBezTo>
                  <a:cubicBezTo>
                    <a:pt x="277" y="300"/>
                    <a:pt x="277" y="300"/>
                    <a:pt x="277" y="300"/>
                  </a:cubicBezTo>
                  <a:lnTo>
                    <a:pt x="245" y="300"/>
                  </a:lnTo>
                  <a:close/>
                  <a:moveTo>
                    <a:pt x="291" y="93"/>
                  </a:moveTo>
                  <a:cubicBezTo>
                    <a:pt x="290" y="93"/>
                    <a:pt x="290" y="93"/>
                    <a:pt x="290" y="93"/>
                  </a:cubicBezTo>
                  <a:cubicBezTo>
                    <a:pt x="267" y="153"/>
                    <a:pt x="267" y="153"/>
                    <a:pt x="267" y="153"/>
                  </a:cubicBezTo>
                  <a:cubicBezTo>
                    <a:pt x="309" y="153"/>
                    <a:pt x="309" y="153"/>
                    <a:pt x="309" y="153"/>
                  </a:cubicBezTo>
                  <a:lnTo>
                    <a:pt x="291" y="93"/>
                  </a:lnTo>
                  <a:close/>
                  <a:moveTo>
                    <a:pt x="478" y="217"/>
                  </a:moveTo>
                  <a:cubicBezTo>
                    <a:pt x="463" y="216"/>
                    <a:pt x="432" y="215"/>
                    <a:pt x="414" y="215"/>
                  </a:cubicBezTo>
                  <a:cubicBezTo>
                    <a:pt x="396" y="215"/>
                    <a:pt x="388" y="216"/>
                    <a:pt x="373" y="216"/>
                  </a:cubicBezTo>
                  <a:cubicBezTo>
                    <a:pt x="373" y="208"/>
                    <a:pt x="373" y="208"/>
                    <a:pt x="373" y="208"/>
                  </a:cubicBezTo>
                  <a:cubicBezTo>
                    <a:pt x="381" y="208"/>
                    <a:pt x="386" y="207"/>
                    <a:pt x="388" y="204"/>
                  </a:cubicBezTo>
                  <a:cubicBezTo>
                    <a:pt x="390" y="201"/>
                    <a:pt x="391" y="197"/>
                    <a:pt x="391" y="190"/>
                  </a:cubicBezTo>
                  <a:cubicBezTo>
                    <a:pt x="391" y="98"/>
                    <a:pt x="391" y="98"/>
                    <a:pt x="391" y="98"/>
                  </a:cubicBezTo>
                  <a:cubicBezTo>
                    <a:pt x="391" y="88"/>
                    <a:pt x="389" y="84"/>
                    <a:pt x="387" y="82"/>
                  </a:cubicBezTo>
                  <a:cubicBezTo>
                    <a:pt x="384" y="79"/>
                    <a:pt x="380" y="78"/>
                    <a:pt x="371" y="78"/>
                  </a:cubicBezTo>
                  <a:cubicBezTo>
                    <a:pt x="371" y="70"/>
                    <a:pt x="371" y="70"/>
                    <a:pt x="371" y="70"/>
                  </a:cubicBezTo>
                  <a:cubicBezTo>
                    <a:pt x="380" y="70"/>
                    <a:pt x="390" y="71"/>
                    <a:pt x="403" y="71"/>
                  </a:cubicBezTo>
                  <a:cubicBezTo>
                    <a:pt x="416" y="71"/>
                    <a:pt x="429" y="70"/>
                    <a:pt x="441" y="70"/>
                  </a:cubicBezTo>
                  <a:cubicBezTo>
                    <a:pt x="441" y="78"/>
                    <a:pt x="441" y="78"/>
                    <a:pt x="441" y="78"/>
                  </a:cubicBezTo>
                  <a:cubicBezTo>
                    <a:pt x="431" y="78"/>
                    <a:pt x="427" y="78"/>
                    <a:pt x="423" y="82"/>
                  </a:cubicBezTo>
                  <a:cubicBezTo>
                    <a:pt x="419" y="85"/>
                    <a:pt x="418" y="93"/>
                    <a:pt x="418" y="98"/>
                  </a:cubicBezTo>
                  <a:cubicBezTo>
                    <a:pt x="418" y="182"/>
                    <a:pt x="418" y="182"/>
                    <a:pt x="418" y="182"/>
                  </a:cubicBezTo>
                  <a:cubicBezTo>
                    <a:pt x="418" y="196"/>
                    <a:pt x="420" y="199"/>
                    <a:pt x="422" y="201"/>
                  </a:cubicBezTo>
                  <a:cubicBezTo>
                    <a:pt x="425" y="204"/>
                    <a:pt x="428" y="205"/>
                    <a:pt x="444" y="205"/>
                  </a:cubicBezTo>
                  <a:cubicBezTo>
                    <a:pt x="459" y="205"/>
                    <a:pt x="461" y="204"/>
                    <a:pt x="466" y="200"/>
                  </a:cubicBezTo>
                  <a:cubicBezTo>
                    <a:pt x="471" y="196"/>
                    <a:pt x="474" y="189"/>
                    <a:pt x="478" y="179"/>
                  </a:cubicBezTo>
                  <a:cubicBezTo>
                    <a:pt x="487" y="181"/>
                    <a:pt x="487" y="181"/>
                    <a:pt x="487" y="181"/>
                  </a:cubicBezTo>
                  <a:cubicBezTo>
                    <a:pt x="478" y="217"/>
                    <a:pt x="478" y="217"/>
                    <a:pt x="478" y="217"/>
                  </a:cubicBezTo>
                  <a:close/>
                </a:path>
              </a:pathLst>
            </a:custGeom>
            <a:solidFill>
              <a:srgbClr val="FFFFFF">
                <a:alpha val="1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AutoShape 26"/>
          <p:cNvSpPr>
            <a:spLocks noChangeAspect="1" noChangeArrowheads="1" noTextEdit="1"/>
          </p:cNvSpPr>
          <p:nvPr userDrawn="1"/>
        </p:nvSpPr>
        <p:spPr bwMode="auto">
          <a:xfrm>
            <a:off x="6383443" y="-651156"/>
            <a:ext cx="3101393" cy="482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50"/>
          </a:p>
        </p:txBody>
      </p:sp>
      <p:sp>
        <p:nvSpPr>
          <p:cNvPr id="16" name="Slide Number Placeholder 46"/>
          <p:cNvSpPr txBox="1">
            <a:spLocks/>
          </p:cNvSpPr>
          <p:nvPr userDrawn="1"/>
        </p:nvSpPr>
        <p:spPr>
          <a:xfrm>
            <a:off x="7748337" y="6400800"/>
            <a:ext cx="767013" cy="365760"/>
          </a:xfrm>
          <a:prstGeom prst="rect">
            <a:avLst/>
          </a:prstGeom>
        </p:spPr>
        <p:txBody>
          <a:bodyPr vert="horz" lIns="0" tIns="0" rIns="0" bIns="0" rtlCol="0" anchor="ctr"/>
          <a:lstStyle>
            <a:defPPr>
              <a:defRPr lang="en-US"/>
            </a:defPPr>
            <a:lvl1pPr marL="0" algn="r" defTabSz="914400" rtl="0" eaLnBrk="1" latinLnBrk="0" hangingPunct="1">
              <a:defRPr sz="105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BBA2BBE-D6E6-4BE2-A029-E4C4FCB9ADED}" type="slidenum">
              <a:rPr lang="en-US" smtClean="0"/>
              <a:pPr/>
              <a:t>‹#›</a:t>
            </a:fld>
            <a:endParaRPr lang="en-US" dirty="0"/>
          </a:p>
        </p:txBody>
      </p:sp>
      <p:grpSp>
        <p:nvGrpSpPr>
          <p:cNvPr id="17" name="Group 35"/>
          <p:cNvGrpSpPr>
            <a:grpSpLocks noChangeAspect="1"/>
          </p:cNvGrpSpPr>
          <p:nvPr userDrawn="1"/>
        </p:nvGrpSpPr>
        <p:grpSpPr bwMode="auto">
          <a:xfrm>
            <a:off x="1038225" y="4976813"/>
            <a:ext cx="2200275" cy="538162"/>
            <a:chOff x="654" y="3135"/>
            <a:chExt cx="1386" cy="339"/>
          </a:xfrm>
        </p:grpSpPr>
        <p:sp>
          <p:nvSpPr>
            <p:cNvPr id="18"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1159277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flip="none" rotWithShape="1">
          <a:gsLst>
            <a:gs pos="0">
              <a:schemeClr val="tx1">
                <a:lumMod val="15000"/>
                <a:lumOff val="85000"/>
              </a:schemeClr>
            </a:gs>
            <a:gs pos="50000">
              <a:schemeClr val="bg1"/>
            </a:gs>
            <a:gs pos="100000">
              <a:schemeClr val="bg1"/>
            </a:gs>
          </a:gsLst>
          <a:lin ang="8100000" scaled="1"/>
          <a:tileRect/>
        </a:gra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3"/>
          </p:nvPr>
        </p:nvSpPr>
        <p:spPr>
          <a:xfrm>
            <a:off x="0" y="365125"/>
            <a:ext cx="3086100" cy="5943600"/>
          </a:xfrm>
          <a:solidFill>
            <a:schemeClr val="bg1">
              <a:lumMod val="95000"/>
            </a:schemeClr>
          </a:solidFill>
        </p:spPr>
        <p:txBody>
          <a:bodyPr anchor="ctr"/>
          <a:lstStyle>
            <a:lvl1pPr marL="0" indent="0" algn="ctr">
              <a:buFontTx/>
              <a:buNone/>
              <a:defRPr/>
            </a:lvl1pPr>
          </a:lstStyle>
          <a:p>
            <a:r>
              <a:rPr lang="en-US"/>
              <a:t>Drag picture to placeholder or click icon to add</a:t>
            </a:r>
            <a:endParaRPr lang="en-US" dirty="0"/>
          </a:p>
        </p:txBody>
      </p:sp>
      <p:sp>
        <p:nvSpPr>
          <p:cNvPr id="2" name="Title 1"/>
          <p:cNvSpPr>
            <a:spLocks noGrp="1"/>
          </p:cNvSpPr>
          <p:nvPr>
            <p:ph type="title" hasCustomPrompt="1"/>
          </p:nvPr>
        </p:nvSpPr>
        <p:spPr>
          <a:xfrm>
            <a:off x="3429000" y="585470"/>
            <a:ext cx="5086350" cy="2366277"/>
          </a:xfrm>
        </p:spPr>
        <p:txBody>
          <a:bodyPr anchor="b">
            <a:noAutofit/>
          </a:bodyPr>
          <a:lstStyle>
            <a:lvl1pPr>
              <a:defRPr sz="3200" b="1"/>
            </a:lvl1pPr>
          </a:lstStyle>
          <a:p>
            <a:r>
              <a:rPr lang="en-US" dirty="0"/>
              <a:t>SUBSECTION TITLE</a:t>
            </a:r>
          </a:p>
        </p:txBody>
      </p:sp>
      <p:sp>
        <p:nvSpPr>
          <p:cNvPr id="3" name="Text Placeholder 2"/>
          <p:cNvSpPr>
            <a:spLocks noGrp="1"/>
          </p:cNvSpPr>
          <p:nvPr>
            <p:ph type="body" idx="1" hasCustomPrompt="1"/>
          </p:nvPr>
        </p:nvSpPr>
        <p:spPr>
          <a:xfrm>
            <a:off x="3429000" y="4090738"/>
            <a:ext cx="5081588" cy="1998913"/>
          </a:xfrm>
        </p:spPr>
        <p:txBody>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DESCRIPTIVE LINE OF COPY</a:t>
            </a:r>
          </a:p>
        </p:txBody>
      </p:sp>
      <p:sp>
        <p:nvSpPr>
          <p:cNvPr id="5" name="Footer Placeholder 4"/>
          <p:cNvSpPr>
            <a:spLocks noGrp="1"/>
          </p:cNvSpPr>
          <p:nvPr>
            <p:ph type="ftr" sz="quarter" idx="11"/>
          </p:nvPr>
        </p:nvSpPr>
        <p:spPr>
          <a:xfrm>
            <a:off x="3428999" y="6400800"/>
            <a:ext cx="4319337" cy="365125"/>
          </a:xfrm>
        </p:spPr>
        <p:txBody>
          <a:bodyPr/>
          <a:lstStyle>
            <a:lvl1pPr algn="l">
              <a:defRPr sz="1050" i="1">
                <a:solidFill>
                  <a:schemeClr val="tx1"/>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a:xfrm>
            <a:off x="7748337" y="6400800"/>
            <a:ext cx="767013" cy="365125"/>
          </a:xfrm>
        </p:spPr>
        <p:txBody>
          <a:bodyPr/>
          <a:lstStyle/>
          <a:p>
            <a:fld id="{EBBA2BBE-D6E6-4BE2-A029-E4C4FCB9ADED}" type="slidenum">
              <a:rPr lang="en-US" smtClean="0"/>
              <a:t>‹#›</a:t>
            </a:fld>
            <a:endParaRPr lang="en-US"/>
          </a:p>
        </p:txBody>
      </p:sp>
      <p:sp>
        <p:nvSpPr>
          <p:cNvPr id="7" name="Rectangle 6"/>
          <p:cNvSpPr/>
          <p:nvPr userDrawn="1"/>
        </p:nvSpPr>
        <p:spPr>
          <a:xfrm>
            <a:off x="0" y="0"/>
            <a:ext cx="9144000" cy="365760"/>
          </a:xfrm>
          <a:prstGeom prst="rect">
            <a:avLst/>
          </a:prstGeom>
          <a:gradFill flip="none" rotWithShape="1">
            <a:gsLst>
              <a:gs pos="25000">
                <a:schemeClr val="accent6"/>
              </a:gs>
              <a:gs pos="100000">
                <a:srgbClr val="009DE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Tree>
    <p:extLst>
      <p:ext uri="{BB962C8B-B14F-4D97-AF65-F5344CB8AC3E}">
        <p14:creationId xmlns:p14="http://schemas.microsoft.com/office/powerpoint/2010/main" val="11262435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1007978"/>
          </a:xfrm>
        </p:spPr>
        <p:txBody>
          <a:bodyPr anchor="b" anchorCtr="0">
            <a:noAutofit/>
          </a:bodyPr>
          <a:lstStyle>
            <a:lvl1pPr>
              <a:defRPr sz="3200" b="1">
                <a:solidFill>
                  <a:schemeClr val="tx2"/>
                </a:solidFill>
              </a:defRPr>
            </a:lvl1pPr>
          </a:lstStyle>
          <a:p>
            <a:r>
              <a:rPr lang="en-US" dirty="0"/>
              <a:t>Header</a:t>
            </a:r>
          </a:p>
        </p:txBody>
      </p:sp>
      <p:sp>
        <p:nvSpPr>
          <p:cNvPr id="3" name="Content Placeholder 2"/>
          <p:cNvSpPr>
            <a:spLocks noGrp="1"/>
          </p:cNvSpPr>
          <p:nvPr>
            <p:ph idx="1"/>
          </p:nvPr>
        </p:nvSpPr>
        <p:spPr>
          <a:xfrm>
            <a:off x="914400" y="1207008"/>
            <a:ext cx="7600950" cy="4800600"/>
          </a:xfrm>
        </p:spPr>
        <p:txBody>
          <a:bodyPr>
            <a:noAutofit/>
          </a:bodyPr>
          <a:lstStyle>
            <a:lvl1pPr>
              <a:lnSpc>
                <a:spcPts val="3000"/>
              </a:lnSpc>
              <a:defRPr sz="2400"/>
            </a:lvl1pPr>
            <a:lvl2pPr>
              <a:lnSpc>
                <a:spcPts val="3000"/>
              </a:lnSpc>
              <a:defRPr sz="2400"/>
            </a:lvl2pPr>
            <a:lvl3pPr>
              <a:lnSpc>
                <a:spcPts val="3000"/>
              </a:lnSpc>
              <a:defRPr sz="2400"/>
            </a:lvl3pPr>
            <a:lvl4pPr>
              <a:lnSpc>
                <a:spcPts val="3000"/>
              </a:lnSpc>
              <a:defRPr sz="2400"/>
            </a:lvl4pPr>
            <a:lvl5pPr>
              <a:lnSpc>
                <a:spcPts val="3000"/>
              </a:lnSpc>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a:t>DATE, ADDITIONAL DETAILS (set this text using “Header &amp; Footer)</a:t>
            </a:r>
          </a:p>
        </p:txBody>
      </p:sp>
      <p:sp>
        <p:nvSpPr>
          <p:cNvPr id="6" name="Slide Number Placeholder 5"/>
          <p:cNvSpPr>
            <a:spLocks noGrp="1"/>
          </p:cNvSpPr>
          <p:nvPr>
            <p:ph type="sldNum" sz="quarter" idx="12"/>
          </p:nvPr>
        </p:nvSpPr>
        <p:spPr/>
        <p:txBody>
          <a:bodyPr/>
          <a:lstStyle/>
          <a:p>
            <a:fld id="{EBBA2BBE-D6E6-4BE2-A029-E4C4FCB9ADED}" type="slidenum">
              <a:rPr lang="en-US" smtClean="0"/>
              <a:t>‹#›</a:t>
            </a:fld>
            <a:endParaRPr lang="en-US" dirty="0"/>
          </a:p>
        </p:txBody>
      </p:sp>
    </p:spTree>
    <p:extLst>
      <p:ext uri="{BB962C8B-B14F-4D97-AF65-F5344CB8AC3E}">
        <p14:creationId xmlns:p14="http://schemas.microsoft.com/office/powerpoint/2010/main" val="79649794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1007978"/>
          </a:xfrm>
        </p:spPr>
        <p:txBody>
          <a:bodyPr anchor="b" anchorCtr="0">
            <a:noAutofit/>
          </a:bodyPr>
          <a:lstStyle>
            <a:lvl1pPr>
              <a:defRPr sz="3200" b="1">
                <a:solidFill>
                  <a:srgbClr val="009DE9"/>
                </a:solidFill>
              </a:defRPr>
            </a:lvl1pPr>
          </a:lstStyle>
          <a:p>
            <a:r>
              <a:rPr lang="en-US" dirty="0"/>
              <a:t>Header</a:t>
            </a:r>
          </a:p>
        </p:txBody>
      </p:sp>
      <p:sp>
        <p:nvSpPr>
          <p:cNvPr id="3" name="Content Placeholder 2"/>
          <p:cNvSpPr>
            <a:spLocks noGrp="1"/>
          </p:cNvSpPr>
          <p:nvPr>
            <p:ph idx="1"/>
          </p:nvPr>
        </p:nvSpPr>
        <p:spPr>
          <a:xfrm>
            <a:off x="914400" y="1207008"/>
            <a:ext cx="7600950" cy="4800600"/>
          </a:xfrm>
        </p:spPr>
        <p:txBody>
          <a:bodyPr>
            <a:noAutofit/>
          </a:bodyPr>
          <a:lstStyle>
            <a:lvl1pPr>
              <a:lnSpc>
                <a:spcPts val="3000"/>
              </a:lnSpc>
              <a:defRPr sz="2400"/>
            </a:lvl1pPr>
            <a:lvl2pPr>
              <a:lnSpc>
                <a:spcPts val="3000"/>
              </a:lnSpc>
              <a:defRPr sz="2400"/>
            </a:lvl2pPr>
            <a:lvl3pPr>
              <a:lnSpc>
                <a:spcPts val="3000"/>
              </a:lnSpc>
              <a:defRPr sz="2400"/>
            </a:lvl3pPr>
            <a:lvl4pPr>
              <a:lnSpc>
                <a:spcPts val="3000"/>
              </a:lnSpc>
              <a:defRPr sz="2400"/>
            </a:lvl4pPr>
            <a:lvl5pPr>
              <a:lnSpc>
                <a:spcPts val="3000"/>
              </a:lnSpc>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a:t>DATE, ADDITIONAL DETAILS (set this text using “Header &amp; Footer)</a:t>
            </a:r>
          </a:p>
        </p:txBody>
      </p:sp>
      <p:sp>
        <p:nvSpPr>
          <p:cNvPr id="6" name="Slide Number Placeholder 5"/>
          <p:cNvSpPr>
            <a:spLocks noGrp="1"/>
          </p:cNvSpPr>
          <p:nvPr>
            <p:ph type="sldNum" sz="quarter" idx="12"/>
          </p:nvPr>
        </p:nvSpPr>
        <p:spPr/>
        <p:txBody>
          <a:bodyPr/>
          <a:lstStyle/>
          <a:p>
            <a:fld id="{EBBA2BBE-D6E6-4BE2-A029-E4C4FCB9ADED}" type="slidenum">
              <a:rPr lang="en-US" smtClean="0"/>
              <a:t>‹#›</a:t>
            </a:fld>
            <a:endParaRPr lang="en-US" dirty="0"/>
          </a:p>
        </p:txBody>
      </p:sp>
    </p:spTree>
    <p:extLst>
      <p:ext uri="{BB962C8B-B14F-4D97-AF65-F5344CB8AC3E}">
        <p14:creationId xmlns:p14="http://schemas.microsoft.com/office/powerpoint/2010/main" val="5149687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954505"/>
          </a:xfrm>
        </p:spPr>
        <p:txBody>
          <a:bodyPr anchor="b">
            <a:noAutofit/>
          </a:bodyPr>
          <a:lstStyle>
            <a:lvl1pPr>
              <a:defRPr sz="3200" b="1">
                <a:solidFill>
                  <a:srgbClr val="009DE9"/>
                </a:solidFill>
              </a:defRPr>
            </a:lvl1pPr>
          </a:lstStyle>
          <a:p>
            <a:r>
              <a:rPr lang="en-CA" dirty="0"/>
              <a:t>Header</a:t>
            </a:r>
            <a:endParaRPr lang="en-US" dirty="0"/>
          </a:p>
        </p:txBody>
      </p:sp>
      <p:sp>
        <p:nvSpPr>
          <p:cNvPr id="3" name="Picture Placeholder 2"/>
          <p:cNvSpPr>
            <a:spLocks noGrp="1"/>
          </p:cNvSpPr>
          <p:nvPr>
            <p:ph type="pic" idx="1"/>
          </p:nvPr>
        </p:nvSpPr>
        <p:spPr>
          <a:xfrm>
            <a:off x="6057900" y="1411706"/>
            <a:ext cx="3086100" cy="4531894"/>
          </a:xfrm>
          <a:solidFill>
            <a:schemeClr val="bg1">
              <a:lumMod val="95000"/>
            </a:schemeClr>
          </a:solidFill>
        </p:spPr>
        <p:txBody>
          <a:bodyPr anchor="ctr"/>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p>
        </p:txBody>
      </p:sp>
      <p:sp>
        <p:nvSpPr>
          <p:cNvPr id="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89568670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11" name="Picture Placeholder 10"/>
          <p:cNvSpPr>
            <a:spLocks noGrp="1"/>
          </p:cNvSpPr>
          <p:nvPr>
            <p:ph type="pic" sz="quarter" idx="16"/>
          </p:nvPr>
        </p:nvSpPr>
        <p:spPr>
          <a:xfrm>
            <a:off x="6057899" y="0"/>
            <a:ext cx="3086100" cy="3154363"/>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2" name="Picture Placeholder 10"/>
          <p:cNvSpPr>
            <a:spLocks noGrp="1"/>
          </p:cNvSpPr>
          <p:nvPr>
            <p:ph type="pic" sz="quarter" idx="17"/>
          </p:nvPr>
        </p:nvSpPr>
        <p:spPr>
          <a:xfrm>
            <a:off x="6057900" y="3154363"/>
            <a:ext cx="3086100" cy="3154363"/>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3" name="Title 1"/>
          <p:cNvSpPr>
            <a:spLocks noGrp="1"/>
          </p:cNvSpPr>
          <p:nvPr>
            <p:ph type="title" hasCustomPrompt="1"/>
          </p:nvPr>
        </p:nvSpPr>
        <p:spPr>
          <a:xfrm>
            <a:off x="914400" y="0"/>
            <a:ext cx="7600950" cy="954505"/>
          </a:xfrm>
        </p:spPr>
        <p:txBody>
          <a:bodyPr anchor="b">
            <a:noAutofit/>
          </a:bodyPr>
          <a:lstStyle>
            <a:lvl1pPr>
              <a:defRPr sz="3200" b="1">
                <a:solidFill>
                  <a:srgbClr val="009DE9"/>
                </a:solidFill>
              </a:defRPr>
            </a:lvl1pPr>
          </a:lstStyle>
          <a:p>
            <a:r>
              <a:rPr lang="en-CA" dirty="0"/>
              <a:t>Header</a:t>
            </a:r>
            <a:endParaRPr lang="en-US" dirty="0"/>
          </a:p>
        </p:txBody>
      </p:sp>
      <p:sp>
        <p:nvSpPr>
          <p:cNvPr id="1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6151768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Text Placeholder 9"/>
          <p:cNvSpPr>
            <a:spLocks noGrp="1"/>
          </p:cNvSpPr>
          <p:nvPr>
            <p:ph type="body" sz="quarter" idx="13" hasCustomPrompt="1"/>
          </p:nvPr>
        </p:nvSpPr>
        <p:spPr>
          <a:xfrm>
            <a:off x="1234678" y="0"/>
            <a:ext cx="7280672" cy="711200"/>
          </a:xfrm>
        </p:spPr>
        <p:txBody>
          <a:bodyPr anchor="b" anchorCtr="0">
            <a:noAutofit/>
          </a:bodyPr>
          <a:lstStyle>
            <a:lvl1pPr marL="0" indent="0">
              <a:buFontTx/>
              <a:buNone/>
              <a:defRPr sz="2800" b="1" baseline="0">
                <a:solidFill>
                  <a:srgbClr val="009DE9"/>
                </a:solidFill>
              </a:defRPr>
            </a:lvl1pPr>
          </a:lstStyle>
          <a:p>
            <a:pPr lvl="0"/>
            <a:r>
              <a:rPr lang="en-US" dirty="0"/>
              <a:t>HEADER</a:t>
            </a:r>
          </a:p>
        </p:txBody>
      </p:sp>
      <p:sp>
        <p:nvSpPr>
          <p:cNvPr id="9" name="Text Placeholder 9"/>
          <p:cNvSpPr>
            <a:spLocks noGrp="1"/>
          </p:cNvSpPr>
          <p:nvPr>
            <p:ph type="body" sz="quarter" idx="14" hasCustomPrompt="1"/>
          </p:nvPr>
        </p:nvSpPr>
        <p:spPr>
          <a:xfrm>
            <a:off x="1234303" y="807453"/>
            <a:ext cx="7281047" cy="806193"/>
          </a:xfrm>
        </p:spPr>
        <p:txBody>
          <a:bodyPr anchor="t" anchorCtr="0">
            <a:noAutofit/>
          </a:bodyPr>
          <a:lstStyle>
            <a:lvl1pPr marL="0" indent="0">
              <a:buFontTx/>
              <a:buNone/>
              <a:defRPr sz="2400" b="0" baseline="0">
                <a:solidFill>
                  <a:schemeClr val="tx1"/>
                </a:solidFill>
              </a:defRPr>
            </a:lvl1pPr>
          </a:lstStyle>
          <a:p>
            <a:pPr lvl="0"/>
            <a:r>
              <a:rPr lang="en-US" dirty="0"/>
              <a:t>DESCRIPTIVE LINE OF COPY</a:t>
            </a:r>
          </a:p>
        </p:txBody>
      </p:sp>
      <p:sp>
        <p:nvSpPr>
          <p:cNvPr id="10" name="Picture Placeholder 10"/>
          <p:cNvSpPr>
            <a:spLocks noGrp="1"/>
          </p:cNvSpPr>
          <p:nvPr>
            <p:ph type="pic" sz="quarter" idx="16"/>
          </p:nvPr>
        </p:nvSpPr>
        <p:spPr>
          <a:xfrm>
            <a:off x="0" y="1828800"/>
            <a:ext cx="3044952"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1" name="Picture Placeholder 10"/>
          <p:cNvSpPr>
            <a:spLocks noGrp="1"/>
          </p:cNvSpPr>
          <p:nvPr>
            <p:ph type="pic" sz="quarter" idx="17"/>
          </p:nvPr>
        </p:nvSpPr>
        <p:spPr>
          <a:xfrm>
            <a:off x="3044952" y="1828800"/>
            <a:ext cx="3044952"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2" name="Picture Placeholder 10"/>
          <p:cNvSpPr>
            <a:spLocks noGrp="1"/>
          </p:cNvSpPr>
          <p:nvPr>
            <p:ph type="pic" sz="quarter" idx="18"/>
          </p:nvPr>
        </p:nvSpPr>
        <p:spPr>
          <a:xfrm>
            <a:off x="6089904" y="1828800"/>
            <a:ext cx="3054096"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Tree>
    <p:extLst>
      <p:ext uri="{BB962C8B-B14F-4D97-AF65-F5344CB8AC3E}">
        <p14:creationId xmlns:p14="http://schemas.microsoft.com/office/powerpoint/2010/main" val="204371610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34303" y="0"/>
            <a:ext cx="7281048" cy="711200"/>
          </a:xfrm>
        </p:spPr>
        <p:txBody>
          <a:bodyPr anchor="b">
            <a:noAutofit/>
          </a:bodyPr>
          <a:lstStyle>
            <a:lvl1pPr>
              <a:defRPr sz="2800" b="1">
                <a:solidFill>
                  <a:srgbClr val="009DE9"/>
                </a:solidFill>
              </a:defRPr>
            </a:lvl1pPr>
          </a:lstStyle>
          <a:p>
            <a:pPr lvl="0"/>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Picture Placeholder 10"/>
          <p:cNvSpPr>
            <a:spLocks noGrp="1"/>
          </p:cNvSpPr>
          <p:nvPr>
            <p:ph type="pic" sz="quarter" idx="16"/>
          </p:nvPr>
        </p:nvSpPr>
        <p:spPr>
          <a:xfrm>
            <a:off x="0" y="1828800"/>
            <a:ext cx="9144000" cy="4114800"/>
          </a:xfrm>
          <a:solidFill>
            <a:schemeClr val="bg1">
              <a:lumMod val="95000"/>
            </a:schemeClr>
          </a:solidFill>
        </p:spPr>
        <p:txBody>
          <a:bodyPr anchor="ctr" anchorCtr="0"/>
          <a:lstStyle>
            <a:lvl1pPr marL="0" indent="0" algn="ctr">
              <a:buFontTx/>
              <a:buNone/>
              <a:defRPr/>
            </a:lvl1pPr>
          </a:lstStyle>
          <a:p>
            <a:r>
              <a:rPr lang="en-US" dirty="0"/>
              <a:t>Drag picture to placeholder or click icon to add</a:t>
            </a:r>
          </a:p>
        </p:txBody>
      </p:sp>
    </p:spTree>
    <p:extLst>
      <p:ext uri="{BB962C8B-B14F-4D97-AF65-F5344CB8AC3E}">
        <p14:creationId xmlns:p14="http://schemas.microsoft.com/office/powerpoint/2010/main" val="19600708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Full Slide">
    <p:spTree>
      <p:nvGrpSpPr>
        <p:cNvPr id="1" name=""/>
        <p:cNvGrpSpPr/>
        <p:nvPr/>
      </p:nvGrpSpPr>
      <p:grpSpPr>
        <a:xfrm>
          <a:off x="0" y="0"/>
          <a:ext cx="0" cy="0"/>
          <a:chOff x="0" y="0"/>
          <a:chExt cx="0" cy="0"/>
        </a:xfrm>
      </p:grpSpPr>
      <p:sp>
        <p:nvSpPr>
          <p:cNvPr id="10" name="Picture Placeholder 8"/>
          <p:cNvSpPr>
            <a:spLocks noGrp="1"/>
          </p:cNvSpPr>
          <p:nvPr>
            <p:ph type="pic" sz="quarter" idx="13"/>
          </p:nvPr>
        </p:nvSpPr>
        <p:spPr>
          <a:xfrm>
            <a:off x="0" y="-1"/>
            <a:ext cx="9144000" cy="6309360"/>
          </a:xfrm>
          <a:solidFill>
            <a:schemeClr val="bg1">
              <a:lumMod val="95000"/>
            </a:schemeClr>
          </a:solidFill>
        </p:spPr>
        <p:txBody>
          <a:bodyPr anchor="ctr"/>
          <a:lstStyle>
            <a:lvl1pPr marL="0" indent="0" algn="ctr">
              <a:buNone/>
              <a:defRPr/>
            </a:lvl1pPr>
          </a:lstStyle>
          <a:p>
            <a:r>
              <a:rPr lang="en-US" dirty="0"/>
              <a:t>Drag picture to placeholder or click icon to add</a:t>
            </a:r>
          </a:p>
        </p:txBody>
      </p:sp>
      <p:sp>
        <p:nvSpPr>
          <p:cNvPr id="2" name="Title 1"/>
          <p:cNvSpPr>
            <a:spLocks noGrp="1"/>
          </p:cNvSpPr>
          <p:nvPr>
            <p:ph type="title" hasCustomPrompt="1"/>
          </p:nvPr>
        </p:nvSpPr>
        <p:spPr>
          <a:xfrm>
            <a:off x="1234303" y="0"/>
            <a:ext cx="7281048" cy="711200"/>
          </a:xfrm>
        </p:spPr>
        <p:txBody>
          <a:bodyPr anchor="b">
            <a:noAutofit/>
          </a:bodyPr>
          <a:lstStyle>
            <a:lvl1pPr>
              <a:defRPr sz="2800" b="1">
                <a:solidFill>
                  <a:srgbClr val="009DE9"/>
                </a:solidFill>
              </a:defRPr>
            </a:lvl1pPr>
          </a:lstStyle>
          <a:p>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153261141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DATE, ADDITIONAL DETAILS (set this text using “Header &amp; Footer)</a:t>
            </a:r>
          </a:p>
        </p:txBody>
      </p:sp>
      <p:sp>
        <p:nvSpPr>
          <p:cNvPr id="4" name="Slide Number Placeholder 3"/>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46698078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1028699" y="4114801"/>
            <a:ext cx="6515100" cy="633661"/>
          </a:xfrm>
        </p:spPr>
        <p:txBody>
          <a:bodyPr anchor="t" anchorCtr="0"/>
          <a:lstStyle>
            <a:lvl1pPr>
              <a:defRPr sz="1600" i="0"/>
            </a:lvl1pPr>
          </a:lstStyle>
          <a:p>
            <a:r>
              <a:rPr lang="en-US" dirty="0"/>
              <a:t>DATE, ADDITIONAL DETAILS (set this text using “Header &amp; Footer)</a:t>
            </a:r>
          </a:p>
        </p:txBody>
      </p:sp>
      <p:sp>
        <p:nvSpPr>
          <p:cNvPr id="3" name="Subtitle 2"/>
          <p:cNvSpPr>
            <a:spLocks noGrp="1"/>
          </p:cNvSpPr>
          <p:nvPr>
            <p:ph type="subTitle" idx="1" hasCustomPrompt="1"/>
          </p:nvPr>
        </p:nvSpPr>
        <p:spPr>
          <a:xfrm>
            <a:off x="1028699" y="2292513"/>
            <a:ext cx="6515100" cy="1655762"/>
          </a:xfrm>
        </p:spPr>
        <p:txBody>
          <a:bodyPr/>
          <a:lstStyle>
            <a:lvl1pPr marL="0" indent="0" algn="l">
              <a:lnSpc>
                <a:spcPct val="90000"/>
              </a:lnSpc>
              <a:buNone/>
              <a:defRPr sz="32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p>
        </p:txBody>
      </p:sp>
      <p:sp>
        <p:nvSpPr>
          <p:cNvPr id="7" name="Rectangle 6"/>
          <p:cNvSpPr/>
          <p:nvPr userDrawn="1"/>
        </p:nvSpPr>
        <p:spPr>
          <a:xfrm>
            <a:off x="0" y="6217920"/>
            <a:ext cx="9144000" cy="640080"/>
          </a:xfrm>
          <a:prstGeom prst="rect">
            <a:avLst/>
          </a:prstGeom>
          <a:gradFill flip="none" rotWithShape="1">
            <a:gsLst>
              <a:gs pos="25000">
                <a:srgbClr val="FE5442"/>
              </a:gs>
              <a:gs pos="100000">
                <a:srgbClr val="DF160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2" name="Title 1"/>
          <p:cNvSpPr>
            <a:spLocks noGrp="1"/>
          </p:cNvSpPr>
          <p:nvPr>
            <p:ph type="ctrTitle" hasCustomPrompt="1"/>
          </p:nvPr>
        </p:nvSpPr>
        <p:spPr>
          <a:xfrm>
            <a:off x="1038225" y="1"/>
            <a:ext cx="6505574" cy="2138223"/>
          </a:xfrm>
        </p:spPr>
        <p:txBody>
          <a:bodyPr anchor="b"/>
          <a:lstStyle>
            <a:lvl1pPr algn="l">
              <a:defRPr sz="3200" b="1"/>
            </a:lvl1pPr>
          </a:lstStyle>
          <a:p>
            <a:r>
              <a:rPr lang="en-US" dirty="0"/>
              <a:t>TITLE</a:t>
            </a:r>
          </a:p>
        </p:txBody>
      </p:sp>
      <p:sp>
        <p:nvSpPr>
          <p:cNvPr id="6" name="Slide Number Placeholder 5"/>
          <p:cNvSpPr>
            <a:spLocks noGrp="1"/>
          </p:cNvSpPr>
          <p:nvPr>
            <p:ph type="sldNum" sz="quarter" idx="12"/>
          </p:nvPr>
        </p:nvSpPr>
        <p:spPr/>
        <p:txBody>
          <a:bodyPr/>
          <a:lstStyle/>
          <a:p>
            <a:fld id="{A3F57748-2007-7E4E-BE6E-DA5E3EB58124}" type="slidenum">
              <a:rPr lang="en-US" smtClean="0"/>
              <a:t>‹#›</a:t>
            </a:fld>
            <a:endParaRPr lang="en-US"/>
          </a:p>
        </p:txBody>
      </p:sp>
      <p:sp>
        <p:nvSpPr>
          <p:cNvPr id="8" name="Rectangle 7"/>
          <p:cNvSpPr/>
          <p:nvPr userDrawn="1"/>
        </p:nvSpPr>
        <p:spPr>
          <a:xfrm>
            <a:off x="0" y="6126480"/>
            <a:ext cx="9144000" cy="45720"/>
          </a:xfrm>
          <a:prstGeom prst="rect">
            <a:avLst/>
          </a:prstGeom>
          <a:gradFill flip="none" rotWithShape="1">
            <a:gsLst>
              <a:gs pos="0">
                <a:schemeClr val="tx2"/>
              </a:gs>
              <a:gs pos="25000">
                <a:schemeClr val="tx2"/>
              </a:gs>
              <a:gs pos="100000">
                <a:schemeClr val="tx2">
                  <a:lumMod val="8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grpSp>
        <p:nvGrpSpPr>
          <p:cNvPr id="9" name="Group 31"/>
          <p:cNvGrpSpPr>
            <a:grpSpLocks noChangeAspect="1"/>
          </p:cNvGrpSpPr>
          <p:nvPr userDrawn="1"/>
        </p:nvGrpSpPr>
        <p:grpSpPr bwMode="auto">
          <a:xfrm>
            <a:off x="5540375" y="-650875"/>
            <a:ext cx="4133850" cy="4821238"/>
            <a:chOff x="3490" y="-410"/>
            <a:chExt cx="2604" cy="3037"/>
          </a:xfrm>
        </p:grpSpPr>
        <p:sp>
          <p:nvSpPr>
            <p:cNvPr id="10" name="AutoShape 30"/>
            <p:cNvSpPr>
              <a:spLocks noChangeAspect="1" noChangeArrowheads="1" noTextEdit="1"/>
            </p:cNvSpPr>
            <p:nvPr userDrawn="1"/>
          </p:nvSpPr>
          <p:spPr bwMode="auto">
            <a:xfrm>
              <a:off x="3490" y="-410"/>
              <a:ext cx="2604" cy="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32"/>
            <p:cNvSpPr>
              <a:spLocks noEditPoints="1"/>
            </p:cNvSpPr>
            <p:nvPr userDrawn="1"/>
          </p:nvSpPr>
          <p:spPr bwMode="auto">
            <a:xfrm>
              <a:off x="3490" y="-410"/>
              <a:ext cx="2604" cy="3037"/>
            </a:xfrm>
            <a:custGeom>
              <a:avLst/>
              <a:gdLst>
                <a:gd name="T0" fmla="*/ 0 w 553"/>
                <a:gd name="T1" fmla="*/ 52 h 645"/>
                <a:gd name="T2" fmla="*/ 553 w 553"/>
                <a:gd name="T3" fmla="*/ 52 h 645"/>
                <a:gd name="T4" fmla="*/ 277 w 553"/>
                <a:gd name="T5" fmla="*/ 645 h 645"/>
                <a:gd name="T6" fmla="*/ 88 w 553"/>
                <a:gd name="T7" fmla="*/ 434 h 645"/>
                <a:gd name="T8" fmla="*/ 285 w 553"/>
                <a:gd name="T9" fmla="*/ 611 h 645"/>
                <a:gd name="T10" fmla="*/ 526 w 553"/>
                <a:gd name="T11" fmla="*/ 26 h 645"/>
                <a:gd name="T12" fmla="*/ 74 w 553"/>
                <a:gd name="T13" fmla="*/ 208 h 645"/>
                <a:gd name="T14" fmla="*/ 92 w 553"/>
                <a:gd name="T15" fmla="*/ 98 h 645"/>
                <a:gd name="T16" fmla="*/ 72 w 553"/>
                <a:gd name="T17" fmla="*/ 70 h 645"/>
                <a:gd name="T18" fmla="*/ 221 w 553"/>
                <a:gd name="T19" fmla="*/ 141 h 645"/>
                <a:gd name="T20" fmla="*/ 74 w 553"/>
                <a:gd name="T21" fmla="*/ 216 h 645"/>
                <a:gd name="T22" fmla="*/ 120 w 553"/>
                <a:gd name="T23" fmla="*/ 182 h 645"/>
                <a:gd name="T24" fmla="*/ 193 w 553"/>
                <a:gd name="T25" fmla="*/ 144 h 645"/>
                <a:gd name="T26" fmla="*/ 303 w 553"/>
                <a:gd name="T27" fmla="*/ 472 h 645"/>
                <a:gd name="T28" fmla="*/ 276 w 553"/>
                <a:gd name="T29" fmla="*/ 540 h 645"/>
                <a:gd name="T30" fmla="*/ 219 w 553"/>
                <a:gd name="T31" fmla="*/ 499 h 645"/>
                <a:gd name="T32" fmla="*/ 225 w 553"/>
                <a:gd name="T33" fmla="*/ 378 h 645"/>
                <a:gd name="T34" fmla="*/ 177 w 553"/>
                <a:gd name="T35" fmla="*/ 350 h 645"/>
                <a:gd name="T36" fmla="*/ 144 w 553"/>
                <a:gd name="T37" fmla="*/ 337 h 645"/>
                <a:gd name="T38" fmla="*/ 228 w 553"/>
                <a:gd name="T39" fmla="*/ 279 h 645"/>
                <a:gd name="T40" fmla="*/ 388 w 553"/>
                <a:gd name="T41" fmla="*/ 272 h 645"/>
                <a:gd name="T42" fmla="*/ 340 w 553"/>
                <a:gd name="T43" fmla="*/ 317 h 645"/>
                <a:gd name="T44" fmla="*/ 375 w 553"/>
                <a:gd name="T45" fmla="*/ 394 h 645"/>
                <a:gd name="T46" fmla="*/ 340 w 553"/>
                <a:gd name="T47" fmla="*/ 400 h 645"/>
                <a:gd name="T48" fmla="*/ 303 w 553"/>
                <a:gd name="T49" fmla="*/ 472 h 645"/>
                <a:gd name="T50" fmla="*/ 308 w 553"/>
                <a:gd name="T51" fmla="*/ 216 h 645"/>
                <a:gd name="T52" fmla="*/ 324 w 553"/>
                <a:gd name="T53" fmla="*/ 203 h 645"/>
                <a:gd name="T54" fmla="*/ 264 w 553"/>
                <a:gd name="T55" fmla="*/ 164 h 645"/>
                <a:gd name="T56" fmla="*/ 271 w 553"/>
                <a:gd name="T57" fmla="*/ 208 h 645"/>
                <a:gd name="T58" fmla="*/ 220 w 553"/>
                <a:gd name="T59" fmla="*/ 216 h 645"/>
                <a:gd name="T60" fmla="*/ 246 w 553"/>
                <a:gd name="T61" fmla="*/ 182 h 645"/>
                <a:gd name="T62" fmla="*/ 282 w 553"/>
                <a:gd name="T63" fmla="*/ 74 h 645"/>
                <a:gd name="T64" fmla="*/ 353 w 553"/>
                <a:gd name="T65" fmla="*/ 196 h 645"/>
                <a:gd name="T66" fmla="*/ 367 w 553"/>
                <a:gd name="T67" fmla="*/ 216 h 645"/>
                <a:gd name="T68" fmla="*/ 261 w 553"/>
                <a:gd name="T69" fmla="*/ 318 h 645"/>
                <a:gd name="T70" fmla="*/ 245 w 553"/>
                <a:gd name="T71" fmla="*/ 300 h 645"/>
                <a:gd name="T72" fmla="*/ 267 w 553"/>
                <a:gd name="T73" fmla="*/ 153 h 645"/>
                <a:gd name="T74" fmla="*/ 478 w 553"/>
                <a:gd name="T75" fmla="*/ 217 h 645"/>
                <a:gd name="T76" fmla="*/ 373 w 553"/>
                <a:gd name="T77" fmla="*/ 208 h 645"/>
                <a:gd name="T78" fmla="*/ 391 w 553"/>
                <a:gd name="T79" fmla="*/ 98 h 645"/>
                <a:gd name="T80" fmla="*/ 371 w 553"/>
                <a:gd name="T81" fmla="*/ 70 h 645"/>
                <a:gd name="T82" fmla="*/ 441 w 553"/>
                <a:gd name="T83" fmla="*/ 78 h 645"/>
                <a:gd name="T84" fmla="*/ 418 w 553"/>
                <a:gd name="T85" fmla="*/ 182 h 645"/>
                <a:gd name="T86" fmla="*/ 466 w 553"/>
                <a:gd name="T87" fmla="*/ 200 h 645"/>
                <a:gd name="T88" fmla="*/ 478 w 553"/>
                <a:gd name="T89" fmla="*/ 21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3" h="645">
                  <a:moveTo>
                    <a:pt x="267" y="640"/>
                  </a:moveTo>
                  <a:cubicBezTo>
                    <a:pt x="183" y="596"/>
                    <a:pt x="113" y="538"/>
                    <a:pt x="65" y="449"/>
                  </a:cubicBezTo>
                  <a:cubicBezTo>
                    <a:pt x="20" y="364"/>
                    <a:pt x="0" y="270"/>
                    <a:pt x="0" y="52"/>
                  </a:cubicBezTo>
                  <a:cubicBezTo>
                    <a:pt x="0" y="0"/>
                    <a:pt x="0" y="0"/>
                    <a:pt x="0" y="0"/>
                  </a:cubicBezTo>
                  <a:cubicBezTo>
                    <a:pt x="553" y="0"/>
                    <a:pt x="553" y="0"/>
                    <a:pt x="553" y="0"/>
                  </a:cubicBezTo>
                  <a:cubicBezTo>
                    <a:pt x="553" y="52"/>
                    <a:pt x="553" y="52"/>
                    <a:pt x="553" y="52"/>
                  </a:cubicBezTo>
                  <a:cubicBezTo>
                    <a:pt x="553" y="270"/>
                    <a:pt x="534" y="364"/>
                    <a:pt x="488" y="449"/>
                  </a:cubicBezTo>
                  <a:cubicBezTo>
                    <a:pt x="440" y="538"/>
                    <a:pt x="370" y="596"/>
                    <a:pt x="286" y="640"/>
                  </a:cubicBezTo>
                  <a:cubicBezTo>
                    <a:pt x="277" y="645"/>
                    <a:pt x="277" y="645"/>
                    <a:pt x="277" y="645"/>
                  </a:cubicBezTo>
                  <a:lnTo>
                    <a:pt x="267" y="640"/>
                  </a:lnTo>
                  <a:close/>
                  <a:moveTo>
                    <a:pt x="27" y="78"/>
                  </a:moveTo>
                  <a:cubicBezTo>
                    <a:pt x="27" y="273"/>
                    <a:pt x="51" y="363"/>
                    <a:pt x="88" y="434"/>
                  </a:cubicBezTo>
                  <a:cubicBezTo>
                    <a:pt x="126" y="506"/>
                    <a:pt x="174" y="554"/>
                    <a:pt x="268" y="611"/>
                  </a:cubicBezTo>
                  <a:cubicBezTo>
                    <a:pt x="277" y="616"/>
                    <a:pt x="277" y="616"/>
                    <a:pt x="277" y="616"/>
                  </a:cubicBezTo>
                  <a:cubicBezTo>
                    <a:pt x="285" y="611"/>
                    <a:pt x="285" y="611"/>
                    <a:pt x="285" y="611"/>
                  </a:cubicBezTo>
                  <a:cubicBezTo>
                    <a:pt x="379" y="554"/>
                    <a:pt x="427" y="506"/>
                    <a:pt x="465" y="434"/>
                  </a:cubicBezTo>
                  <a:cubicBezTo>
                    <a:pt x="502" y="363"/>
                    <a:pt x="526" y="273"/>
                    <a:pt x="526" y="78"/>
                  </a:cubicBezTo>
                  <a:cubicBezTo>
                    <a:pt x="526" y="26"/>
                    <a:pt x="526" y="26"/>
                    <a:pt x="526" y="26"/>
                  </a:cubicBezTo>
                  <a:cubicBezTo>
                    <a:pt x="27" y="26"/>
                    <a:pt x="27" y="26"/>
                    <a:pt x="27" y="26"/>
                  </a:cubicBezTo>
                  <a:lnTo>
                    <a:pt x="27" y="78"/>
                  </a:lnTo>
                  <a:close/>
                  <a:moveTo>
                    <a:pt x="74" y="208"/>
                  </a:moveTo>
                  <a:cubicBezTo>
                    <a:pt x="81" y="208"/>
                    <a:pt x="87" y="207"/>
                    <a:pt x="89" y="204"/>
                  </a:cubicBezTo>
                  <a:cubicBezTo>
                    <a:pt x="91" y="201"/>
                    <a:pt x="92" y="197"/>
                    <a:pt x="92" y="190"/>
                  </a:cubicBezTo>
                  <a:cubicBezTo>
                    <a:pt x="92" y="98"/>
                    <a:pt x="92" y="98"/>
                    <a:pt x="92" y="98"/>
                  </a:cubicBezTo>
                  <a:cubicBezTo>
                    <a:pt x="92" y="88"/>
                    <a:pt x="90" y="84"/>
                    <a:pt x="88" y="82"/>
                  </a:cubicBezTo>
                  <a:cubicBezTo>
                    <a:pt x="85" y="79"/>
                    <a:pt x="81" y="78"/>
                    <a:pt x="72" y="78"/>
                  </a:cubicBezTo>
                  <a:cubicBezTo>
                    <a:pt x="72" y="70"/>
                    <a:pt x="72" y="70"/>
                    <a:pt x="72" y="70"/>
                  </a:cubicBezTo>
                  <a:cubicBezTo>
                    <a:pt x="81" y="70"/>
                    <a:pt x="90" y="71"/>
                    <a:pt x="96" y="71"/>
                  </a:cubicBezTo>
                  <a:cubicBezTo>
                    <a:pt x="103" y="71"/>
                    <a:pt x="120" y="69"/>
                    <a:pt x="144" y="69"/>
                  </a:cubicBezTo>
                  <a:cubicBezTo>
                    <a:pt x="194" y="69"/>
                    <a:pt x="221" y="96"/>
                    <a:pt x="221" y="141"/>
                  </a:cubicBezTo>
                  <a:cubicBezTo>
                    <a:pt x="221" y="187"/>
                    <a:pt x="189" y="216"/>
                    <a:pt x="139" y="216"/>
                  </a:cubicBezTo>
                  <a:cubicBezTo>
                    <a:pt x="124" y="216"/>
                    <a:pt x="115" y="215"/>
                    <a:pt x="104" y="215"/>
                  </a:cubicBezTo>
                  <a:cubicBezTo>
                    <a:pt x="92" y="215"/>
                    <a:pt x="81" y="216"/>
                    <a:pt x="74" y="216"/>
                  </a:cubicBezTo>
                  <a:lnTo>
                    <a:pt x="74" y="208"/>
                  </a:lnTo>
                  <a:close/>
                  <a:moveTo>
                    <a:pt x="120" y="78"/>
                  </a:moveTo>
                  <a:cubicBezTo>
                    <a:pt x="120" y="182"/>
                    <a:pt x="120" y="182"/>
                    <a:pt x="120" y="182"/>
                  </a:cubicBezTo>
                  <a:cubicBezTo>
                    <a:pt x="120" y="195"/>
                    <a:pt x="121" y="199"/>
                    <a:pt x="124" y="201"/>
                  </a:cubicBezTo>
                  <a:cubicBezTo>
                    <a:pt x="126" y="204"/>
                    <a:pt x="130" y="207"/>
                    <a:pt x="141" y="207"/>
                  </a:cubicBezTo>
                  <a:cubicBezTo>
                    <a:pt x="170" y="207"/>
                    <a:pt x="193" y="190"/>
                    <a:pt x="193" y="144"/>
                  </a:cubicBezTo>
                  <a:cubicBezTo>
                    <a:pt x="193" y="98"/>
                    <a:pt x="174" y="78"/>
                    <a:pt x="129" y="78"/>
                  </a:cubicBezTo>
                  <a:lnTo>
                    <a:pt x="120" y="78"/>
                  </a:lnTo>
                  <a:close/>
                  <a:moveTo>
                    <a:pt x="303" y="472"/>
                  </a:moveTo>
                  <a:cubicBezTo>
                    <a:pt x="302" y="472"/>
                    <a:pt x="302" y="472"/>
                    <a:pt x="302" y="472"/>
                  </a:cubicBezTo>
                  <a:cubicBezTo>
                    <a:pt x="302" y="521"/>
                    <a:pt x="277" y="540"/>
                    <a:pt x="277" y="540"/>
                  </a:cubicBezTo>
                  <a:cubicBezTo>
                    <a:pt x="276" y="540"/>
                    <a:pt x="276" y="540"/>
                    <a:pt x="276" y="540"/>
                  </a:cubicBezTo>
                  <a:cubicBezTo>
                    <a:pt x="276" y="540"/>
                    <a:pt x="250" y="521"/>
                    <a:pt x="250" y="472"/>
                  </a:cubicBezTo>
                  <a:cubicBezTo>
                    <a:pt x="249" y="472"/>
                    <a:pt x="249" y="472"/>
                    <a:pt x="249" y="472"/>
                  </a:cubicBezTo>
                  <a:cubicBezTo>
                    <a:pt x="246" y="482"/>
                    <a:pt x="233" y="499"/>
                    <a:pt x="219" y="499"/>
                  </a:cubicBezTo>
                  <a:cubicBezTo>
                    <a:pt x="202" y="499"/>
                    <a:pt x="194" y="480"/>
                    <a:pt x="194" y="480"/>
                  </a:cubicBezTo>
                  <a:cubicBezTo>
                    <a:pt x="199" y="467"/>
                    <a:pt x="210" y="441"/>
                    <a:pt x="215" y="425"/>
                  </a:cubicBezTo>
                  <a:cubicBezTo>
                    <a:pt x="220" y="410"/>
                    <a:pt x="225" y="389"/>
                    <a:pt x="225" y="378"/>
                  </a:cubicBezTo>
                  <a:cubicBezTo>
                    <a:pt x="225" y="370"/>
                    <a:pt x="223" y="359"/>
                    <a:pt x="204" y="355"/>
                  </a:cubicBezTo>
                  <a:cubicBezTo>
                    <a:pt x="194" y="352"/>
                    <a:pt x="194" y="352"/>
                    <a:pt x="194" y="352"/>
                  </a:cubicBezTo>
                  <a:cubicBezTo>
                    <a:pt x="189" y="351"/>
                    <a:pt x="182" y="350"/>
                    <a:pt x="177" y="350"/>
                  </a:cubicBezTo>
                  <a:cubicBezTo>
                    <a:pt x="168" y="350"/>
                    <a:pt x="160" y="354"/>
                    <a:pt x="160" y="370"/>
                  </a:cubicBezTo>
                  <a:cubicBezTo>
                    <a:pt x="159" y="370"/>
                    <a:pt x="159" y="370"/>
                    <a:pt x="159" y="370"/>
                  </a:cubicBezTo>
                  <a:cubicBezTo>
                    <a:pt x="154" y="368"/>
                    <a:pt x="144" y="356"/>
                    <a:pt x="144" y="337"/>
                  </a:cubicBezTo>
                  <a:cubicBezTo>
                    <a:pt x="144" y="326"/>
                    <a:pt x="147" y="321"/>
                    <a:pt x="155" y="316"/>
                  </a:cubicBezTo>
                  <a:cubicBezTo>
                    <a:pt x="165" y="309"/>
                    <a:pt x="193" y="300"/>
                    <a:pt x="217" y="295"/>
                  </a:cubicBezTo>
                  <a:cubicBezTo>
                    <a:pt x="228" y="279"/>
                    <a:pt x="228" y="279"/>
                    <a:pt x="228" y="279"/>
                  </a:cubicBezTo>
                  <a:cubicBezTo>
                    <a:pt x="228" y="279"/>
                    <a:pt x="238" y="277"/>
                    <a:pt x="255" y="277"/>
                  </a:cubicBezTo>
                  <a:cubicBezTo>
                    <a:pt x="289" y="277"/>
                    <a:pt x="331" y="287"/>
                    <a:pt x="350" y="287"/>
                  </a:cubicBezTo>
                  <a:cubicBezTo>
                    <a:pt x="370" y="287"/>
                    <a:pt x="381" y="279"/>
                    <a:pt x="388" y="272"/>
                  </a:cubicBezTo>
                  <a:cubicBezTo>
                    <a:pt x="389" y="272"/>
                    <a:pt x="389" y="272"/>
                    <a:pt x="389" y="272"/>
                  </a:cubicBezTo>
                  <a:cubicBezTo>
                    <a:pt x="389" y="281"/>
                    <a:pt x="389" y="281"/>
                    <a:pt x="389" y="281"/>
                  </a:cubicBezTo>
                  <a:cubicBezTo>
                    <a:pt x="389" y="305"/>
                    <a:pt x="373" y="317"/>
                    <a:pt x="340" y="317"/>
                  </a:cubicBezTo>
                  <a:cubicBezTo>
                    <a:pt x="340" y="320"/>
                    <a:pt x="340" y="320"/>
                    <a:pt x="340" y="320"/>
                  </a:cubicBezTo>
                  <a:cubicBezTo>
                    <a:pt x="373" y="320"/>
                    <a:pt x="392" y="335"/>
                    <a:pt x="392" y="363"/>
                  </a:cubicBezTo>
                  <a:cubicBezTo>
                    <a:pt x="392" y="390"/>
                    <a:pt x="375" y="394"/>
                    <a:pt x="375" y="394"/>
                  </a:cubicBezTo>
                  <a:cubicBezTo>
                    <a:pt x="373" y="394"/>
                    <a:pt x="373" y="394"/>
                    <a:pt x="373" y="394"/>
                  </a:cubicBezTo>
                  <a:cubicBezTo>
                    <a:pt x="372" y="389"/>
                    <a:pt x="366" y="381"/>
                    <a:pt x="357" y="381"/>
                  </a:cubicBezTo>
                  <a:cubicBezTo>
                    <a:pt x="347" y="381"/>
                    <a:pt x="340" y="387"/>
                    <a:pt x="340" y="400"/>
                  </a:cubicBezTo>
                  <a:cubicBezTo>
                    <a:pt x="340" y="416"/>
                    <a:pt x="353" y="464"/>
                    <a:pt x="358" y="480"/>
                  </a:cubicBezTo>
                  <a:cubicBezTo>
                    <a:pt x="358" y="480"/>
                    <a:pt x="350" y="499"/>
                    <a:pt x="333" y="499"/>
                  </a:cubicBezTo>
                  <a:cubicBezTo>
                    <a:pt x="319" y="499"/>
                    <a:pt x="306" y="482"/>
                    <a:pt x="303" y="472"/>
                  </a:cubicBezTo>
                  <a:close/>
                  <a:moveTo>
                    <a:pt x="367" y="216"/>
                  </a:moveTo>
                  <a:cubicBezTo>
                    <a:pt x="355" y="216"/>
                    <a:pt x="349" y="215"/>
                    <a:pt x="340" y="215"/>
                  </a:cubicBezTo>
                  <a:cubicBezTo>
                    <a:pt x="331" y="215"/>
                    <a:pt x="320" y="216"/>
                    <a:pt x="308" y="216"/>
                  </a:cubicBezTo>
                  <a:cubicBezTo>
                    <a:pt x="308" y="208"/>
                    <a:pt x="308" y="208"/>
                    <a:pt x="308" y="208"/>
                  </a:cubicBezTo>
                  <a:cubicBezTo>
                    <a:pt x="312" y="208"/>
                    <a:pt x="312" y="208"/>
                    <a:pt x="312" y="208"/>
                  </a:cubicBezTo>
                  <a:cubicBezTo>
                    <a:pt x="320" y="208"/>
                    <a:pt x="324" y="207"/>
                    <a:pt x="324" y="203"/>
                  </a:cubicBezTo>
                  <a:cubicBezTo>
                    <a:pt x="324" y="199"/>
                    <a:pt x="321" y="191"/>
                    <a:pt x="320" y="187"/>
                  </a:cubicBezTo>
                  <a:cubicBezTo>
                    <a:pt x="313" y="164"/>
                    <a:pt x="313" y="164"/>
                    <a:pt x="313" y="164"/>
                  </a:cubicBezTo>
                  <a:cubicBezTo>
                    <a:pt x="264" y="164"/>
                    <a:pt x="264" y="164"/>
                    <a:pt x="264" y="164"/>
                  </a:cubicBezTo>
                  <a:cubicBezTo>
                    <a:pt x="258" y="183"/>
                    <a:pt x="258" y="183"/>
                    <a:pt x="258" y="183"/>
                  </a:cubicBezTo>
                  <a:cubicBezTo>
                    <a:pt x="254" y="195"/>
                    <a:pt x="253" y="199"/>
                    <a:pt x="253" y="201"/>
                  </a:cubicBezTo>
                  <a:cubicBezTo>
                    <a:pt x="253" y="206"/>
                    <a:pt x="256" y="208"/>
                    <a:pt x="271" y="208"/>
                  </a:cubicBezTo>
                  <a:cubicBezTo>
                    <a:pt x="271" y="216"/>
                    <a:pt x="271" y="216"/>
                    <a:pt x="271" y="216"/>
                  </a:cubicBezTo>
                  <a:cubicBezTo>
                    <a:pt x="259" y="216"/>
                    <a:pt x="251" y="215"/>
                    <a:pt x="243" y="215"/>
                  </a:cubicBezTo>
                  <a:cubicBezTo>
                    <a:pt x="236" y="215"/>
                    <a:pt x="228" y="216"/>
                    <a:pt x="220" y="216"/>
                  </a:cubicBezTo>
                  <a:cubicBezTo>
                    <a:pt x="220" y="208"/>
                    <a:pt x="220" y="208"/>
                    <a:pt x="220" y="208"/>
                  </a:cubicBezTo>
                  <a:cubicBezTo>
                    <a:pt x="225" y="208"/>
                    <a:pt x="232" y="207"/>
                    <a:pt x="236" y="203"/>
                  </a:cubicBezTo>
                  <a:cubicBezTo>
                    <a:pt x="239" y="199"/>
                    <a:pt x="245" y="186"/>
                    <a:pt x="246" y="182"/>
                  </a:cubicBezTo>
                  <a:cubicBezTo>
                    <a:pt x="275" y="106"/>
                    <a:pt x="275" y="106"/>
                    <a:pt x="275" y="106"/>
                  </a:cubicBezTo>
                  <a:cubicBezTo>
                    <a:pt x="278" y="96"/>
                    <a:pt x="282" y="83"/>
                    <a:pt x="282" y="76"/>
                  </a:cubicBezTo>
                  <a:cubicBezTo>
                    <a:pt x="282" y="74"/>
                    <a:pt x="282" y="74"/>
                    <a:pt x="282" y="74"/>
                  </a:cubicBezTo>
                  <a:cubicBezTo>
                    <a:pt x="293" y="71"/>
                    <a:pt x="306" y="65"/>
                    <a:pt x="306" y="65"/>
                  </a:cubicBezTo>
                  <a:cubicBezTo>
                    <a:pt x="307" y="65"/>
                    <a:pt x="307" y="65"/>
                    <a:pt x="307" y="65"/>
                  </a:cubicBezTo>
                  <a:cubicBezTo>
                    <a:pt x="353" y="196"/>
                    <a:pt x="353" y="196"/>
                    <a:pt x="353" y="196"/>
                  </a:cubicBezTo>
                  <a:cubicBezTo>
                    <a:pt x="354" y="200"/>
                    <a:pt x="357" y="204"/>
                    <a:pt x="358" y="205"/>
                  </a:cubicBezTo>
                  <a:cubicBezTo>
                    <a:pt x="359" y="207"/>
                    <a:pt x="362" y="208"/>
                    <a:pt x="367" y="208"/>
                  </a:cubicBezTo>
                  <a:lnTo>
                    <a:pt x="367" y="216"/>
                  </a:lnTo>
                  <a:close/>
                  <a:moveTo>
                    <a:pt x="245" y="300"/>
                  </a:moveTo>
                  <a:cubicBezTo>
                    <a:pt x="245" y="303"/>
                    <a:pt x="245" y="303"/>
                    <a:pt x="245" y="303"/>
                  </a:cubicBezTo>
                  <a:cubicBezTo>
                    <a:pt x="245" y="309"/>
                    <a:pt x="248" y="318"/>
                    <a:pt x="261" y="318"/>
                  </a:cubicBezTo>
                  <a:cubicBezTo>
                    <a:pt x="274" y="318"/>
                    <a:pt x="277" y="309"/>
                    <a:pt x="277" y="303"/>
                  </a:cubicBezTo>
                  <a:cubicBezTo>
                    <a:pt x="277" y="300"/>
                    <a:pt x="277" y="300"/>
                    <a:pt x="277" y="300"/>
                  </a:cubicBezTo>
                  <a:lnTo>
                    <a:pt x="245" y="300"/>
                  </a:lnTo>
                  <a:close/>
                  <a:moveTo>
                    <a:pt x="291" y="93"/>
                  </a:moveTo>
                  <a:cubicBezTo>
                    <a:pt x="290" y="93"/>
                    <a:pt x="290" y="93"/>
                    <a:pt x="290" y="93"/>
                  </a:cubicBezTo>
                  <a:cubicBezTo>
                    <a:pt x="267" y="153"/>
                    <a:pt x="267" y="153"/>
                    <a:pt x="267" y="153"/>
                  </a:cubicBezTo>
                  <a:cubicBezTo>
                    <a:pt x="309" y="153"/>
                    <a:pt x="309" y="153"/>
                    <a:pt x="309" y="153"/>
                  </a:cubicBezTo>
                  <a:lnTo>
                    <a:pt x="291" y="93"/>
                  </a:lnTo>
                  <a:close/>
                  <a:moveTo>
                    <a:pt x="478" y="217"/>
                  </a:moveTo>
                  <a:cubicBezTo>
                    <a:pt x="463" y="216"/>
                    <a:pt x="432" y="215"/>
                    <a:pt x="414" y="215"/>
                  </a:cubicBezTo>
                  <a:cubicBezTo>
                    <a:pt x="396" y="215"/>
                    <a:pt x="388" y="216"/>
                    <a:pt x="373" y="216"/>
                  </a:cubicBezTo>
                  <a:cubicBezTo>
                    <a:pt x="373" y="208"/>
                    <a:pt x="373" y="208"/>
                    <a:pt x="373" y="208"/>
                  </a:cubicBezTo>
                  <a:cubicBezTo>
                    <a:pt x="381" y="208"/>
                    <a:pt x="386" y="207"/>
                    <a:pt x="388" y="204"/>
                  </a:cubicBezTo>
                  <a:cubicBezTo>
                    <a:pt x="390" y="201"/>
                    <a:pt x="391" y="197"/>
                    <a:pt x="391" y="190"/>
                  </a:cubicBezTo>
                  <a:cubicBezTo>
                    <a:pt x="391" y="98"/>
                    <a:pt x="391" y="98"/>
                    <a:pt x="391" y="98"/>
                  </a:cubicBezTo>
                  <a:cubicBezTo>
                    <a:pt x="391" y="88"/>
                    <a:pt x="389" y="84"/>
                    <a:pt x="387" y="82"/>
                  </a:cubicBezTo>
                  <a:cubicBezTo>
                    <a:pt x="384" y="79"/>
                    <a:pt x="380" y="78"/>
                    <a:pt x="371" y="78"/>
                  </a:cubicBezTo>
                  <a:cubicBezTo>
                    <a:pt x="371" y="70"/>
                    <a:pt x="371" y="70"/>
                    <a:pt x="371" y="70"/>
                  </a:cubicBezTo>
                  <a:cubicBezTo>
                    <a:pt x="380" y="70"/>
                    <a:pt x="390" y="71"/>
                    <a:pt x="403" y="71"/>
                  </a:cubicBezTo>
                  <a:cubicBezTo>
                    <a:pt x="416" y="71"/>
                    <a:pt x="429" y="70"/>
                    <a:pt x="441" y="70"/>
                  </a:cubicBezTo>
                  <a:cubicBezTo>
                    <a:pt x="441" y="78"/>
                    <a:pt x="441" y="78"/>
                    <a:pt x="441" y="78"/>
                  </a:cubicBezTo>
                  <a:cubicBezTo>
                    <a:pt x="431" y="78"/>
                    <a:pt x="427" y="78"/>
                    <a:pt x="423" y="82"/>
                  </a:cubicBezTo>
                  <a:cubicBezTo>
                    <a:pt x="419" y="85"/>
                    <a:pt x="418" y="93"/>
                    <a:pt x="418" y="98"/>
                  </a:cubicBezTo>
                  <a:cubicBezTo>
                    <a:pt x="418" y="182"/>
                    <a:pt x="418" y="182"/>
                    <a:pt x="418" y="182"/>
                  </a:cubicBezTo>
                  <a:cubicBezTo>
                    <a:pt x="418" y="196"/>
                    <a:pt x="420" y="199"/>
                    <a:pt x="422" y="201"/>
                  </a:cubicBezTo>
                  <a:cubicBezTo>
                    <a:pt x="425" y="204"/>
                    <a:pt x="428" y="205"/>
                    <a:pt x="444" y="205"/>
                  </a:cubicBezTo>
                  <a:cubicBezTo>
                    <a:pt x="459" y="205"/>
                    <a:pt x="461" y="204"/>
                    <a:pt x="466" y="200"/>
                  </a:cubicBezTo>
                  <a:cubicBezTo>
                    <a:pt x="471" y="196"/>
                    <a:pt x="474" y="189"/>
                    <a:pt x="478" y="179"/>
                  </a:cubicBezTo>
                  <a:cubicBezTo>
                    <a:pt x="487" y="181"/>
                    <a:pt x="487" y="181"/>
                    <a:pt x="487" y="181"/>
                  </a:cubicBezTo>
                  <a:cubicBezTo>
                    <a:pt x="478" y="217"/>
                    <a:pt x="478" y="217"/>
                    <a:pt x="478" y="217"/>
                  </a:cubicBezTo>
                  <a:close/>
                </a:path>
              </a:pathLst>
            </a:custGeom>
            <a:solidFill>
              <a:srgbClr val="FFFFFF">
                <a:alpha val="1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AutoShape 26"/>
          <p:cNvSpPr>
            <a:spLocks noChangeAspect="1" noChangeArrowheads="1" noTextEdit="1"/>
          </p:cNvSpPr>
          <p:nvPr userDrawn="1"/>
        </p:nvSpPr>
        <p:spPr bwMode="auto">
          <a:xfrm>
            <a:off x="6383443" y="-651156"/>
            <a:ext cx="3101393" cy="482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50"/>
          </a:p>
        </p:txBody>
      </p:sp>
      <p:sp>
        <p:nvSpPr>
          <p:cNvPr id="16" name="Slide Number Placeholder 46"/>
          <p:cNvSpPr txBox="1">
            <a:spLocks/>
          </p:cNvSpPr>
          <p:nvPr userDrawn="1"/>
        </p:nvSpPr>
        <p:spPr>
          <a:xfrm>
            <a:off x="7748337" y="6400800"/>
            <a:ext cx="767013" cy="365760"/>
          </a:xfrm>
          <a:prstGeom prst="rect">
            <a:avLst/>
          </a:prstGeom>
        </p:spPr>
        <p:txBody>
          <a:bodyPr vert="horz" lIns="0" tIns="0" rIns="0" bIns="0" rtlCol="0" anchor="ctr"/>
          <a:lstStyle>
            <a:defPPr>
              <a:defRPr lang="en-US"/>
            </a:defPPr>
            <a:lvl1pPr marL="0" algn="r" defTabSz="914400" rtl="0" eaLnBrk="1" latinLnBrk="0" hangingPunct="1">
              <a:defRPr sz="105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BBA2BBE-D6E6-4BE2-A029-E4C4FCB9ADED}" type="slidenum">
              <a:rPr lang="en-US" smtClean="0"/>
              <a:pPr/>
              <a:t>‹#›</a:t>
            </a:fld>
            <a:endParaRPr lang="en-US" dirty="0"/>
          </a:p>
        </p:txBody>
      </p:sp>
      <p:grpSp>
        <p:nvGrpSpPr>
          <p:cNvPr id="17" name="Group 35"/>
          <p:cNvGrpSpPr>
            <a:grpSpLocks noChangeAspect="1"/>
          </p:cNvGrpSpPr>
          <p:nvPr userDrawn="1"/>
        </p:nvGrpSpPr>
        <p:grpSpPr bwMode="auto">
          <a:xfrm>
            <a:off x="1038225" y="4976813"/>
            <a:ext cx="2200275" cy="538162"/>
            <a:chOff x="654" y="3135"/>
            <a:chExt cx="1386" cy="339"/>
          </a:xfrm>
        </p:grpSpPr>
        <p:sp>
          <p:nvSpPr>
            <p:cNvPr id="18"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2653531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flip="none" rotWithShape="1">
          <a:gsLst>
            <a:gs pos="0">
              <a:schemeClr val="tx1">
                <a:lumMod val="15000"/>
                <a:lumOff val="85000"/>
              </a:schemeClr>
            </a:gs>
            <a:gs pos="50000">
              <a:schemeClr val="bg1"/>
            </a:gs>
            <a:gs pos="100000">
              <a:schemeClr val="bg1"/>
            </a:gs>
          </a:gsLst>
          <a:lin ang="8100000" scaled="1"/>
          <a:tileRect/>
        </a:gra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3"/>
          </p:nvPr>
        </p:nvSpPr>
        <p:spPr>
          <a:xfrm>
            <a:off x="0" y="365125"/>
            <a:ext cx="3086100" cy="5943600"/>
          </a:xfrm>
          <a:solidFill>
            <a:schemeClr val="bg1">
              <a:lumMod val="95000"/>
            </a:schemeClr>
          </a:solidFill>
        </p:spPr>
        <p:txBody>
          <a:bodyPr anchor="ctr"/>
          <a:lstStyle>
            <a:lvl1pPr marL="0" indent="0" algn="ctr">
              <a:buFontTx/>
              <a:buNone/>
              <a:defRPr/>
            </a:lvl1pPr>
          </a:lstStyle>
          <a:p>
            <a:r>
              <a:rPr lang="en-US"/>
              <a:t>Drag picture to placeholder or click icon to add</a:t>
            </a:r>
            <a:endParaRPr lang="en-US" dirty="0"/>
          </a:p>
        </p:txBody>
      </p:sp>
      <p:sp>
        <p:nvSpPr>
          <p:cNvPr id="2" name="Title 1"/>
          <p:cNvSpPr>
            <a:spLocks noGrp="1"/>
          </p:cNvSpPr>
          <p:nvPr>
            <p:ph type="title" hasCustomPrompt="1"/>
          </p:nvPr>
        </p:nvSpPr>
        <p:spPr>
          <a:xfrm>
            <a:off x="3429000" y="585470"/>
            <a:ext cx="5086350" cy="2366277"/>
          </a:xfrm>
        </p:spPr>
        <p:txBody>
          <a:bodyPr anchor="b">
            <a:noAutofit/>
          </a:bodyPr>
          <a:lstStyle>
            <a:lvl1pPr>
              <a:defRPr sz="3200" b="1"/>
            </a:lvl1pPr>
          </a:lstStyle>
          <a:p>
            <a:r>
              <a:rPr lang="en-US" dirty="0"/>
              <a:t>SUBSECTION TITLE</a:t>
            </a:r>
          </a:p>
        </p:txBody>
      </p:sp>
      <p:sp>
        <p:nvSpPr>
          <p:cNvPr id="3" name="Text Placeholder 2"/>
          <p:cNvSpPr>
            <a:spLocks noGrp="1"/>
          </p:cNvSpPr>
          <p:nvPr>
            <p:ph type="body" idx="1" hasCustomPrompt="1"/>
          </p:nvPr>
        </p:nvSpPr>
        <p:spPr>
          <a:xfrm>
            <a:off x="3429000" y="4090738"/>
            <a:ext cx="5081588" cy="1998913"/>
          </a:xfrm>
        </p:spPr>
        <p:txBody>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DESCRIPTIVE LINE OF COPY</a:t>
            </a:r>
          </a:p>
        </p:txBody>
      </p:sp>
      <p:sp>
        <p:nvSpPr>
          <p:cNvPr id="5" name="Footer Placeholder 4"/>
          <p:cNvSpPr>
            <a:spLocks noGrp="1"/>
          </p:cNvSpPr>
          <p:nvPr>
            <p:ph type="ftr" sz="quarter" idx="11"/>
          </p:nvPr>
        </p:nvSpPr>
        <p:spPr>
          <a:xfrm>
            <a:off x="3428999" y="6400800"/>
            <a:ext cx="4319337" cy="365125"/>
          </a:xfrm>
        </p:spPr>
        <p:txBody>
          <a:bodyPr/>
          <a:lstStyle>
            <a:lvl1pPr algn="l">
              <a:defRPr sz="1050" i="1">
                <a:solidFill>
                  <a:schemeClr val="tx1"/>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a:xfrm>
            <a:off x="7748337" y="6400800"/>
            <a:ext cx="767013" cy="365125"/>
          </a:xfrm>
        </p:spPr>
        <p:txBody>
          <a:bodyPr/>
          <a:lstStyle/>
          <a:p>
            <a:fld id="{EBBA2BBE-D6E6-4BE2-A029-E4C4FCB9ADED}" type="slidenum">
              <a:rPr lang="en-US" smtClean="0"/>
              <a:t>‹#›</a:t>
            </a:fld>
            <a:endParaRPr lang="en-US"/>
          </a:p>
        </p:txBody>
      </p:sp>
      <p:sp>
        <p:nvSpPr>
          <p:cNvPr id="7" name="Rectangle 6"/>
          <p:cNvSpPr/>
          <p:nvPr userDrawn="1"/>
        </p:nvSpPr>
        <p:spPr>
          <a:xfrm>
            <a:off x="0" y="0"/>
            <a:ext cx="9144000" cy="365760"/>
          </a:xfrm>
          <a:prstGeom prst="rect">
            <a:avLst/>
          </a:prstGeom>
          <a:gradFill flip="none" rotWithShape="1">
            <a:gsLst>
              <a:gs pos="25000">
                <a:srgbClr val="FE5442"/>
              </a:gs>
              <a:gs pos="100000">
                <a:srgbClr val="DF160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Tree>
    <p:extLst>
      <p:ext uri="{BB962C8B-B14F-4D97-AF65-F5344CB8AC3E}">
        <p14:creationId xmlns:p14="http://schemas.microsoft.com/office/powerpoint/2010/main" val="104510926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1007978"/>
          </a:xfrm>
        </p:spPr>
        <p:txBody>
          <a:bodyPr anchor="b" anchorCtr="0">
            <a:noAutofit/>
          </a:bodyPr>
          <a:lstStyle>
            <a:lvl1pPr>
              <a:defRPr sz="3200" b="1">
                <a:solidFill>
                  <a:srgbClr val="EE0701"/>
                </a:solidFill>
              </a:defRPr>
            </a:lvl1pPr>
          </a:lstStyle>
          <a:p>
            <a:r>
              <a:rPr lang="en-US" dirty="0"/>
              <a:t>Header</a:t>
            </a:r>
          </a:p>
        </p:txBody>
      </p:sp>
      <p:sp>
        <p:nvSpPr>
          <p:cNvPr id="3" name="Content Placeholder 2"/>
          <p:cNvSpPr>
            <a:spLocks noGrp="1"/>
          </p:cNvSpPr>
          <p:nvPr>
            <p:ph idx="1"/>
          </p:nvPr>
        </p:nvSpPr>
        <p:spPr>
          <a:xfrm>
            <a:off x="914400" y="1207008"/>
            <a:ext cx="7600950" cy="4800600"/>
          </a:xfrm>
        </p:spPr>
        <p:txBody>
          <a:bodyPr>
            <a:noAutofit/>
          </a:bodyPr>
          <a:lstStyle>
            <a:lvl1pPr>
              <a:lnSpc>
                <a:spcPts val="3000"/>
              </a:lnSpc>
              <a:defRPr sz="2400"/>
            </a:lvl1pPr>
            <a:lvl2pPr>
              <a:lnSpc>
                <a:spcPts val="3000"/>
              </a:lnSpc>
              <a:defRPr sz="2400"/>
            </a:lvl2pPr>
            <a:lvl3pPr>
              <a:lnSpc>
                <a:spcPts val="3000"/>
              </a:lnSpc>
              <a:defRPr sz="2400"/>
            </a:lvl3pPr>
            <a:lvl4pPr>
              <a:lnSpc>
                <a:spcPts val="3000"/>
              </a:lnSpc>
              <a:defRPr sz="2400"/>
            </a:lvl4pPr>
            <a:lvl5pPr>
              <a:lnSpc>
                <a:spcPts val="3000"/>
              </a:lnSpc>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a:t>DATE, ADDITIONAL DETAILS (set this text using “Header &amp; Footer)</a:t>
            </a:r>
          </a:p>
        </p:txBody>
      </p:sp>
      <p:sp>
        <p:nvSpPr>
          <p:cNvPr id="6" name="Slide Number Placeholder 5"/>
          <p:cNvSpPr>
            <a:spLocks noGrp="1"/>
          </p:cNvSpPr>
          <p:nvPr>
            <p:ph type="sldNum" sz="quarter" idx="12"/>
          </p:nvPr>
        </p:nvSpPr>
        <p:spPr/>
        <p:txBody>
          <a:bodyPr/>
          <a:lstStyle/>
          <a:p>
            <a:fld id="{EBBA2BBE-D6E6-4BE2-A029-E4C4FCB9ADED}" type="slidenum">
              <a:rPr lang="en-US" smtClean="0"/>
              <a:t>‹#›</a:t>
            </a:fld>
            <a:endParaRPr lang="en-US" dirty="0"/>
          </a:p>
        </p:txBody>
      </p:sp>
    </p:spTree>
    <p:extLst>
      <p:ext uri="{BB962C8B-B14F-4D97-AF65-F5344CB8AC3E}">
        <p14:creationId xmlns:p14="http://schemas.microsoft.com/office/powerpoint/2010/main" val="9198558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954505"/>
          </a:xfrm>
        </p:spPr>
        <p:txBody>
          <a:bodyPr anchor="b">
            <a:noAutofit/>
          </a:bodyPr>
          <a:lstStyle>
            <a:lvl1pPr>
              <a:defRPr sz="3200" b="1">
                <a:solidFill>
                  <a:schemeClr val="tx2"/>
                </a:solidFill>
              </a:defRPr>
            </a:lvl1pPr>
          </a:lstStyle>
          <a:p>
            <a:r>
              <a:rPr lang="en-CA" dirty="0"/>
              <a:t>Header</a:t>
            </a:r>
            <a:endParaRPr lang="en-US" dirty="0"/>
          </a:p>
        </p:txBody>
      </p:sp>
      <p:sp>
        <p:nvSpPr>
          <p:cNvPr id="3" name="Picture Placeholder 2"/>
          <p:cNvSpPr>
            <a:spLocks noGrp="1"/>
          </p:cNvSpPr>
          <p:nvPr>
            <p:ph type="pic" idx="1"/>
          </p:nvPr>
        </p:nvSpPr>
        <p:spPr>
          <a:xfrm>
            <a:off x="6057900" y="1411706"/>
            <a:ext cx="3086100" cy="4531894"/>
          </a:xfrm>
          <a:solidFill>
            <a:schemeClr val="bg1">
              <a:lumMod val="95000"/>
            </a:schemeClr>
          </a:solidFill>
        </p:spPr>
        <p:txBody>
          <a:bodyPr anchor="ctr"/>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166247588"/>
      </p:ext>
    </p:extLst>
  </p:cSld>
  <p:clrMapOvr>
    <a:masterClrMapping/>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954505"/>
          </a:xfrm>
        </p:spPr>
        <p:txBody>
          <a:bodyPr anchor="b">
            <a:noAutofit/>
          </a:bodyPr>
          <a:lstStyle>
            <a:lvl1pPr>
              <a:defRPr sz="3200" b="1">
                <a:solidFill>
                  <a:srgbClr val="EE0701"/>
                </a:solidFill>
              </a:defRPr>
            </a:lvl1pPr>
          </a:lstStyle>
          <a:p>
            <a:r>
              <a:rPr lang="en-CA" dirty="0"/>
              <a:t>Header</a:t>
            </a:r>
            <a:endParaRPr lang="en-US" dirty="0"/>
          </a:p>
        </p:txBody>
      </p:sp>
      <p:sp>
        <p:nvSpPr>
          <p:cNvPr id="3" name="Picture Placeholder 2"/>
          <p:cNvSpPr>
            <a:spLocks noGrp="1"/>
          </p:cNvSpPr>
          <p:nvPr>
            <p:ph type="pic" idx="1"/>
          </p:nvPr>
        </p:nvSpPr>
        <p:spPr>
          <a:xfrm>
            <a:off x="6057900" y="1411706"/>
            <a:ext cx="3086100" cy="4531894"/>
          </a:xfrm>
          <a:solidFill>
            <a:schemeClr val="bg1">
              <a:lumMod val="95000"/>
            </a:schemeClr>
          </a:solidFill>
        </p:spPr>
        <p:txBody>
          <a:bodyPr anchor="ctr"/>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p>
        </p:txBody>
      </p:sp>
      <p:sp>
        <p:nvSpPr>
          <p:cNvPr id="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209040022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11" name="Picture Placeholder 10"/>
          <p:cNvSpPr>
            <a:spLocks noGrp="1"/>
          </p:cNvSpPr>
          <p:nvPr>
            <p:ph type="pic" sz="quarter" idx="16"/>
          </p:nvPr>
        </p:nvSpPr>
        <p:spPr>
          <a:xfrm>
            <a:off x="6057899" y="0"/>
            <a:ext cx="3086100" cy="3154363"/>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2" name="Picture Placeholder 10"/>
          <p:cNvSpPr>
            <a:spLocks noGrp="1"/>
          </p:cNvSpPr>
          <p:nvPr>
            <p:ph type="pic" sz="quarter" idx="17"/>
          </p:nvPr>
        </p:nvSpPr>
        <p:spPr>
          <a:xfrm>
            <a:off x="6057900" y="3154363"/>
            <a:ext cx="3086100" cy="3154363"/>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3" name="Title 1"/>
          <p:cNvSpPr>
            <a:spLocks noGrp="1"/>
          </p:cNvSpPr>
          <p:nvPr>
            <p:ph type="title" hasCustomPrompt="1"/>
          </p:nvPr>
        </p:nvSpPr>
        <p:spPr>
          <a:xfrm>
            <a:off x="914400" y="0"/>
            <a:ext cx="7600950" cy="954505"/>
          </a:xfrm>
        </p:spPr>
        <p:txBody>
          <a:bodyPr anchor="b">
            <a:noAutofit/>
          </a:bodyPr>
          <a:lstStyle>
            <a:lvl1pPr>
              <a:defRPr sz="3200" b="1">
                <a:solidFill>
                  <a:srgbClr val="EE0701"/>
                </a:solidFill>
              </a:defRPr>
            </a:lvl1pPr>
          </a:lstStyle>
          <a:p>
            <a:r>
              <a:rPr lang="en-CA" dirty="0"/>
              <a:t>Header</a:t>
            </a:r>
            <a:endParaRPr lang="en-US" dirty="0"/>
          </a:p>
        </p:txBody>
      </p:sp>
      <p:sp>
        <p:nvSpPr>
          <p:cNvPr id="1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565108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Text Placeholder 9"/>
          <p:cNvSpPr>
            <a:spLocks noGrp="1"/>
          </p:cNvSpPr>
          <p:nvPr>
            <p:ph type="body" sz="quarter" idx="13" hasCustomPrompt="1"/>
          </p:nvPr>
        </p:nvSpPr>
        <p:spPr>
          <a:xfrm>
            <a:off x="1234678" y="0"/>
            <a:ext cx="7280672" cy="711200"/>
          </a:xfrm>
        </p:spPr>
        <p:txBody>
          <a:bodyPr anchor="b" anchorCtr="0">
            <a:noAutofit/>
          </a:bodyPr>
          <a:lstStyle>
            <a:lvl1pPr marL="0" indent="0">
              <a:buFontTx/>
              <a:buNone/>
              <a:defRPr sz="2800" b="1" baseline="0">
                <a:solidFill>
                  <a:srgbClr val="EE0701"/>
                </a:solidFill>
              </a:defRPr>
            </a:lvl1pPr>
          </a:lstStyle>
          <a:p>
            <a:pPr lvl="0"/>
            <a:r>
              <a:rPr lang="en-US" dirty="0"/>
              <a:t>HEADER</a:t>
            </a:r>
          </a:p>
        </p:txBody>
      </p:sp>
      <p:sp>
        <p:nvSpPr>
          <p:cNvPr id="9" name="Text Placeholder 9"/>
          <p:cNvSpPr>
            <a:spLocks noGrp="1"/>
          </p:cNvSpPr>
          <p:nvPr>
            <p:ph type="body" sz="quarter" idx="14" hasCustomPrompt="1"/>
          </p:nvPr>
        </p:nvSpPr>
        <p:spPr>
          <a:xfrm>
            <a:off x="1234303" y="807453"/>
            <a:ext cx="7281047" cy="806193"/>
          </a:xfrm>
        </p:spPr>
        <p:txBody>
          <a:bodyPr anchor="t" anchorCtr="0">
            <a:noAutofit/>
          </a:bodyPr>
          <a:lstStyle>
            <a:lvl1pPr marL="0" indent="0">
              <a:buFontTx/>
              <a:buNone/>
              <a:defRPr sz="2400" b="0" baseline="0">
                <a:solidFill>
                  <a:schemeClr val="tx1"/>
                </a:solidFill>
              </a:defRPr>
            </a:lvl1pPr>
          </a:lstStyle>
          <a:p>
            <a:pPr lvl="0"/>
            <a:r>
              <a:rPr lang="en-US" dirty="0"/>
              <a:t>DESCRIPTIVE LINE OF COPY</a:t>
            </a:r>
          </a:p>
        </p:txBody>
      </p:sp>
      <p:sp>
        <p:nvSpPr>
          <p:cNvPr id="10" name="Picture Placeholder 10"/>
          <p:cNvSpPr>
            <a:spLocks noGrp="1"/>
          </p:cNvSpPr>
          <p:nvPr>
            <p:ph type="pic" sz="quarter" idx="16"/>
          </p:nvPr>
        </p:nvSpPr>
        <p:spPr>
          <a:xfrm>
            <a:off x="0" y="1828800"/>
            <a:ext cx="3044952"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1" name="Picture Placeholder 10"/>
          <p:cNvSpPr>
            <a:spLocks noGrp="1"/>
          </p:cNvSpPr>
          <p:nvPr>
            <p:ph type="pic" sz="quarter" idx="17"/>
          </p:nvPr>
        </p:nvSpPr>
        <p:spPr>
          <a:xfrm>
            <a:off x="3044952" y="1828800"/>
            <a:ext cx="3044952"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2" name="Picture Placeholder 10"/>
          <p:cNvSpPr>
            <a:spLocks noGrp="1"/>
          </p:cNvSpPr>
          <p:nvPr>
            <p:ph type="pic" sz="quarter" idx="18"/>
          </p:nvPr>
        </p:nvSpPr>
        <p:spPr>
          <a:xfrm>
            <a:off x="6089904" y="1828800"/>
            <a:ext cx="3054096" cy="4114800"/>
          </a:xfrm>
          <a:solidFill>
            <a:schemeClr val="bg1">
              <a:lumMod val="95000"/>
            </a:schemeClr>
          </a:solidFill>
        </p:spPr>
        <p:txBody>
          <a:bodyPr anchor="ctr" anchorCtr="0"/>
          <a:lstStyle>
            <a:lvl1pPr marL="0" indent="0" algn="ctr">
              <a:buFontTx/>
              <a:buNone/>
              <a:defRPr/>
            </a:lvl1pPr>
          </a:lstStyle>
          <a:p>
            <a:r>
              <a:rPr lang="en-US" dirty="0"/>
              <a:t>Drag picture to placeholder or click icon to add</a:t>
            </a:r>
          </a:p>
        </p:txBody>
      </p:sp>
    </p:spTree>
    <p:extLst>
      <p:ext uri="{BB962C8B-B14F-4D97-AF65-F5344CB8AC3E}">
        <p14:creationId xmlns:p14="http://schemas.microsoft.com/office/powerpoint/2010/main" val="190344003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34303" y="0"/>
            <a:ext cx="7281048" cy="711200"/>
          </a:xfrm>
        </p:spPr>
        <p:txBody>
          <a:bodyPr anchor="b">
            <a:noAutofit/>
          </a:bodyPr>
          <a:lstStyle>
            <a:lvl1pPr>
              <a:defRPr sz="2800" b="1">
                <a:solidFill>
                  <a:srgbClr val="EE0701"/>
                </a:solidFill>
              </a:defRPr>
            </a:lvl1pPr>
          </a:lstStyle>
          <a:p>
            <a:pPr lvl="0"/>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Picture Placeholder 10"/>
          <p:cNvSpPr>
            <a:spLocks noGrp="1"/>
          </p:cNvSpPr>
          <p:nvPr>
            <p:ph type="pic" sz="quarter" idx="16"/>
          </p:nvPr>
        </p:nvSpPr>
        <p:spPr>
          <a:xfrm>
            <a:off x="0" y="1828800"/>
            <a:ext cx="9144000" cy="4114800"/>
          </a:xfrm>
          <a:solidFill>
            <a:schemeClr val="bg1">
              <a:lumMod val="95000"/>
            </a:schemeClr>
          </a:solidFill>
        </p:spPr>
        <p:txBody>
          <a:bodyPr anchor="ctr" anchorCtr="0"/>
          <a:lstStyle>
            <a:lvl1pPr marL="0" indent="0" algn="ctr">
              <a:buFontTx/>
              <a:buNone/>
              <a:defRPr/>
            </a:lvl1pPr>
          </a:lstStyle>
          <a:p>
            <a:r>
              <a:rPr lang="en-US" dirty="0"/>
              <a:t>Drag picture to placeholder or click icon to add</a:t>
            </a:r>
          </a:p>
        </p:txBody>
      </p:sp>
    </p:spTree>
    <p:extLst>
      <p:ext uri="{BB962C8B-B14F-4D97-AF65-F5344CB8AC3E}">
        <p14:creationId xmlns:p14="http://schemas.microsoft.com/office/powerpoint/2010/main" val="172652394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ntent Full Slide">
    <p:spTree>
      <p:nvGrpSpPr>
        <p:cNvPr id="1" name=""/>
        <p:cNvGrpSpPr/>
        <p:nvPr/>
      </p:nvGrpSpPr>
      <p:grpSpPr>
        <a:xfrm>
          <a:off x="0" y="0"/>
          <a:ext cx="0" cy="0"/>
          <a:chOff x="0" y="0"/>
          <a:chExt cx="0" cy="0"/>
        </a:xfrm>
      </p:grpSpPr>
      <p:sp>
        <p:nvSpPr>
          <p:cNvPr id="10" name="Picture Placeholder 8"/>
          <p:cNvSpPr>
            <a:spLocks noGrp="1"/>
          </p:cNvSpPr>
          <p:nvPr>
            <p:ph type="pic" sz="quarter" idx="13"/>
          </p:nvPr>
        </p:nvSpPr>
        <p:spPr>
          <a:xfrm>
            <a:off x="0" y="-1"/>
            <a:ext cx="9144000" cy="6309360"/>
          </a:xfrm>
          <a:solidFill>
            <a:schemeClr val="bg1">
              <a:lumMod val="95000"/>
            </a:schemeClr>
          </a:solidFill>
        </p:spPr>
        <p:txBody>
          <a:bodyPr anchor="ctr"/>
          <a:lstStyle>
            <a:lvl1pPr marL="0" indent="0" algn="ctr">
              <a:buNone/>
              <a:defRPr/>
            </a:lvl1pPr>
          </a:lstStyle>
          <a:p>
            <a:r>
              <a:rPr lang="en-US" dirty="0"/>
              <a:t>Drag picture to placeholder or click icon to add</a:t>
            </a:r>
          </a:p>
        </p:txBody>
      </p:sp>
      <p:sp>
        <p:nvSpPr>
          <p:cNvPr id="2" name="Title 1"/>
          <p:cNvSpPr>
            <a:spLocks noGrp="1"/>
          </p:cNvSpPr>
          <p:nvPr>
            <p:ph type="title" hasCustomPrompt="1"/>
          </p:nvPr>
        </p:nvSpPr>
        <p:spPr>
          <a:xfrm>
            <a:off x="1234303" y="0"/>
            <a:ext cx="7281048" cy="711200"/>
          </a:xfrm>
        </p:spPr>
        <p:txBody>
          <a:bodyPr anchor="b">
            <a:noAutofit/>
          </a:bodyPr>
          <a:lstStyle>
            <a:lvl1pPr>
              <a:defRPr sz="2800" b="1">
                <a:solidFill>
                  <a:srgbClr val="EE0701"/>
                </a:solidFill>
              </a:defRPr>
            </a:lvl1pPr>
          </a:lstStyle>
          <a:p>
            <a:pPr lvl="0"/>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52360948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DATE, ADDITIONAL DETAILS (set this text using “Header &amp; Footer)</a:t>
            </a:r>
          </a:p>
        </p:txBody>
      </p:sp>
      <p:sp>
        <p:nvSpPr>
          <p:cNvPr id="4" name="Slide Number Placeholder 3"/>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182534701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1028699" y="4114801"/>
            <a:ext cx="6515100" cy="633661"/>
          </a:xfrm>
        </p:spPr>
        <p:txBody>
          <a:bodyPr anchor="t" anchorCtr="0"/>
          <a:lstStyle>
            <a:lvl1pPr>
              <a:defRPr sz="1600" i="0"/>
            </a:lvl1pPr>
          </a:lstStyle>
          <a:p>
            <a:r>
              <a:rPr lang="en-US"/>
              <a:t>DATE, ADDITIONAL DETAILS (set this text using “Header &amp; Footer)</a:t>
            </a:r>
            <a:endParaRPr lang="en-US" dirty="0"/>
          </a:p>
        </p:txBody>
      </p:sp>
      <p:sp>
        <p:nvSpPr>
          <p:cNvPr id="3" name="Subtitle 2"/>
          <p:cNvSpPr>
            <a:spLocks noGrp="1"/>
          </p:cNvSpPr>
          <p:nvPr>
            <p:ph type="subTitle" idx="1" hasCustomPrompt="1"/>
          </p:nvPr>
        </p:nvSpPr>
        <p:spPr>
          <a:xfrm>
            <a:off x="1028699" y="2292513"/>
            <a:ext cx="6515100" cy="1655762"/>
          </a:xfrm>
        </p:spPr>
        <p:txBody>
          <a:bodyPr/>
          <a:lstStyle>
            <a:lvl1pPr marL="0" indent="0" algn="l">
              <a:lnSpc>
                <a:spcPct val="90000"/>
              </a:lnSpc>
              <a:buNone/>
              <a:defRPr sz="32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a:t>
            </a:r>
          </a:p>
        </p:txBody>
      </p:sp>
      <p:sp>
        <p:nvSpPr>
          <p:cNvPr id="7" name="Rectangle 6"/>
          <p:cNvSpPr/>
          <p:nvPr userDrawn="1"/>
        </p:nvSpPr>
        <p:spPr>
          <a:xfrm>
            <a:off x="0" y="6217920"/>
            <a:ext cx="9144000" cy="640080"/>
          </a:xfrm>
          <a:prstGeom prst="rect">
            <a:avLst/>
          </a:prstGeom>
          <a:gradFill flip="none" rotWithShape="1">
            <a:gsLst>
              <a:gs pos="25000">
                <a:schemeClr val="accent2"/>
              </a:gs>
              <a:gs pos="100000">
                <a:srgbClr val="39855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2" name="Title 1"/>
          <p:cNvSpPr>
            <a:spLocks noGrp="1"/>
          </p:cNvSpPr>
          <p:nvPr>
            <p:ph type="ctrTitle" hasCustomPrompt="1"/>
          </p:nvPr>
        </p:nvSpPr>
        <p:spPr>
          <a:xfrm>
            <a:off x="1038225" y="1"/>
            <a:ext cx="6505574" cy="2138223"/>
          </a:xfrm>
        </p:spPr>
        <p:txBody>
          <a:bodyPr anchor="b"/>
          <a:lstStyle>
            <a:lvl1pPr algn="l">
              <a:defRPr sz="3200" b="1"/>
            </a:lvl1pPr>
          </a:lstStyle>
          <a:p>
            <a:r>
              <a:rPr lang="en-US" dirty="0"/>
              <a:t>TITLE</a:t>
            </a:r>
          </a:p>
        </p:txBody>
      </p:sp>
      <p:sp>
        <p:nvSpPr>
          <p:cNvPr id="6" name="Slide Number Placeholder 5"/>
          <p:cNvSpPr>
            <a:spLocks noGrp="1"/>
          </p:cNvSpPr>
          <p:nvPr>
            <p:ph type="sldNum" sz="quarter" idx="12"/>
          </p:nvPr>
        </p:nvSpPr>
        <p:spPr/>
        <p:txBody>
          <a:bodyPr/>
          <a:lstStyle/>
          <a:p>
            <a:fld id="{A3F57748-2007-7E4E-BE6E-DA5E3EB58124}" type="slidenum">
              <a:rPr lang="en-US" smtClean="0"/>
              <a:t>‹#›</a:t>
            </a:fld>
            <a:endParaRPr lang="en-US"/>
          </a:p>
        </p:txBody>
      </p:sp>
      <p:sp>
        <p:nvSpPr>
          <p:cNvPr id="8" name="Rectangle 7"/>
          <p:cNvSpPr/>
          <p:nvPr userDrawn="1"/>
        </p:nvSpPr>
        <p:spPr>
          <a:xfrm>
            <a:off x="0" y="6126480"/>
            <a:ext cx="9144000" cy="45720"/>
          </a:xfrm>
          <a:prstGeom prst="rect">
            <a:avLst/>
          </a:prstGeom>
          <a:gradFill flip="none" rotWithShape="1">
            <a:gsLst>
              <a:gs pos="0">
                <a:schemeClr val="tx2"/>
              </a:gs>
              <a:gs pos="25000">
                <a:schemeClr val="tx2"/>
              </a:gs>
              <a:gs pos="100000">
                <a:schemeClr val="tx2">
                  <a:lumMod val="8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grpSp>
        <p:nvGrpSpPr>
          <p:cNvPr id="9" name="Group 31"/>
          <p:cNvGrpSpPr>
            <a:grpSpLocks noChangeAspect="1"/>
          </p:cNvGrpSpPr>
          <p:nvPr userDrawn="1"/>
        </p:nvGrpSpPr>
        <p:grpSpPr bwMode="auto">
          <a:xfrm>
            <a:off x="5540375" y="-650875"/>
            <a:ext cx="4133850" cy="4821238"/>
            <a:chOff x="3490" y="-410"/>
            <a:chExt cx="2604" cy="3037"/>
          </a:xfrm>
        </p:grpSpPr>
        <p:sp>
          <p:nvSpPr>
            <p:cNvPr id="10" name="AutoShape 30"/>
            <p:cNvSpPr>
              <a:spLocks noChangeAspect="1" noChangeArrowheads="1" noTextEdit="1"/>
            </p:cNvSpPr>
            <p:nvPr userDrawn="1"/>
          </p:nvSpPr>
          <p:spPr bwMode="auto">
            <a:xfrm>
              <a:off x="3490" y="-410"/>
              <a:ext cx="2604" cy="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32"/>
            <p:cNvSpPr>
              <a:spLocks noEditPoints="1"/>
            </p:cNvSpPr>
            <p:nvPr userDrawn="1"/>
          </p:nvSpPr>
          <p:spPr bwMode="auto">
            <a:xfrm>
              <a:off x="3490" y="-410"/>
              <a:ext cx="2604" cy="3037"/>
            </a:xfrm>
            <a:custGeom>
              <a:avLst/>
              <a:gdLst>
                <a:gd name="T0" fmla="*/ 0 w 553"/>
                <a:gd name="T1" fmla="*/ 52 h 645"/>
                <a:gd name="T2" fmla="*/ 553 w 553"/>
                <a:gd name="T3" fmla="*/ 52 h 645"/>
                <a:gd name="T4" fmla="*/ 277 w 553"/>
                <a:gd name="T5" fmla="*/ 645 h 645"/>
                <a:gd name="T6" fmla="*/ 88 w 553"/>
                <a:gd name="T7" fmla="*/ 434 h 645"/>
                <a:gd name="T8" fmla="*/ 285 w 553"/>
                <a:gd name="T9" fmla="*/ 611 h 645"/>
                <a:gd name="T10" fmla="*/ 526 w 553"/>
                <a:gd name="T11" fmla="*/ 26 h 645"/>
                <a:gd name="T12" fmla="*/ 74 w 553"/>
                <a:gd name="T13" fmla="*/ 208 h 645"/>
                <a:gd name="T14" fmla="*/ 92 w 553"/>
                <a:gd name="T15" fmla="*/ 98 h 645"/>
                <a:gd name="T16" fmla="*/ 72 w 553"/>
                <a:gd name="T17" fmla="*/ 70 h 645"/>
                <a:gd name="T18" fmla="*/ 221 w 553"/>
                <a:gd name="T19" fmla="*/ 141 h 645"/>
                <a:gd name="T20" fmla="*/ 74 w 553"/>
                <a:gd name="T21" fmla="*/ 216 h 645"/>
                <a:gd name="T22" fmla="*/ 120 w 553"/>
                <a:gd name="T23" fmla="*/ 182 h 645"/>
                <a:gd name="T24" fmla="*/ 193 w 553"/>
                <a:gd name="T25" fmla="*/ 144 h 645"/>
                <a:gd name="T26" fmla="*/ 303 w 553"/>
                <a:gd name="T27" fmla="*/ 472 h 645"/>
                <a:gd name="T28" fmla="*/ 276 w 553"/>
                <a:gd name="T29" fmla="*/ 540 h 645"/>
                <a:gd name="T30" fmla="*/ 219 w 553"/>
                <a:gd name="T31" fmla="*/ 499 h 645"/>
                <a:gd name="T32" fmla="*/ 225 w 553"/>
                <a:gd name="T33" fmla="*/ 378 h 645"/>
                <a:gd name="T34" fmla="*/ 177 w 553"/>
                <a:gd name="T35" fmla="*/ 350 h 645"/>
                <a:gd name="T36" fmla="*/ 144 w 553"/>
                <a:gd name="T37" fmla="*/ 337 h 645"/>
                <a:gd name="T38" fmla="*/ 228 w 553"/>
                <a:gd name="T39" fmla="*/ 279 h 645"/>
                <a:gd name="T40" fmla="*/ 388 w 553"/>
                <a:gd name="T41" fmla="*/ 272 h 645"/>
                <a:gd name="T42" fmla="*/ 340 w 553"/>
                <a:gd name="T43" fmla="*/ 317 h 645"/>
                <a:gd name="T44" fmla="*/ 375 w 553"/>
                <a:gd name="T45" fmla="*/ 394 h 645"/>
                <a:gd name="T46" fmla="*/ 340 w 553"/>
                <a:gd name="T47" fmla="*/ 400 h 645"/>
                <a:gd name="T48" fmla="*/ 303 w 553"/>
                <a:gd name="T49" fmla="*/ 472 h 645"/>
                <a:gd name="T50" fmla="*/ 308 w 553"/>
                <a:gd name="T51" fmla="*/ 216 h 645"/>
                <a:gd name="T52" fmla="*/ 324 w 553"/>
                <a:gd name="T53" fmla="*/ 203 h 645"/>
                <a:gd name="T54" fmla="*/ 264 w 553"/>
                <a:gd name="T55" fmla="*/ 164 h 645"/>
                <a:gd name="T56" fmla="*/ 271 w 553"/>
                <a:gd name="T57" fmla="*/ 208 h 645"/>
                <a:gd name="T58" fmla="*/ 220 w 553"/>
                <a:gd name="T59" fmla="*/ 216 h 645"/>
                <a:gd name="T60" fmla="*/ 246 w 553"/>
                <a:gd name="T61" fmla="*/ 182 h 645"/>
                <a:gd name="T62" fmla="*/ 282 w 553"/>
                <a:gd name="T63" fmla="*/ 74 h 645"/>
                <a:gd name="T64" fmla="*/ 353 w 553"/>
                <a:gd name="T65" fmla="*/ 196 h 645"/>
                <a:gd name="T66" fmla="*/ 367 w 553"/>
                <a:gd name="T67" fmla="*/ 216 h 645"/>
                <a:gd name="T68" fmla="*/ 261 w 553"/>
                <a:gd name="T69" fmla="*/ 318 h 645"/>
                <a:gd name="T70" fmla="*/ 245 w 553"/>
                <a:gd name="T71" fmla="*/ 300 h 645"/>
                <a:gd name="T72" fmla="*/ 267 w 553"/>
                <a:gd name="T73" fmla="*/ 153 h 645"/>
                <a:gd name="T74" fmla="*/ 478 w 553"/>
                <a:gd name="T75" fmla="*/ 217 h 645"/>
                <a:gd name="T76" fmla="*/ 373 w 553"/>
                <a:gd name="T77" fmla="*/ 208 h 645"/>
                <a:gd name="T78" fmla="*/ 391 w 553"/>
                <a:gd name="T79" fmla="*/ 98 h 645"/>
                <a:gd name="T80" fmla="*/ 371 w 553"/>
                <a:gd name="T81" fmla="*/ 70 h 645"/>
                <a:gd name="T82" fmla="*/ 441 w 553"/>
                <a:gd name="T83" fmla="*/ 78 h 645"/>
                <a:gd name="T84" fmla="*/ 418 w 553"/>
                <a:gd name="T85" fmla="*/ 182 h 645"/>
                <a:gd name="T86" fmla="*/ 466 w 553"/>
                <a:gd name="T87" fmla="*/ 200 h 645"/>
                <a:gd name="T88" fmla="*/ 478 w 553"/>
                <a:gd name="T89" fmla="*/ 21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3" h="645">
                  <a:moveTo>
                    <a:pt x="267" y="640"/>
                  </a:moveTo>
                  <a:cubicBezTo>
                    <a:pt x="183" y="596"/>
                    <a:pt x="113" y="538"/>
                    <a:pt x="65" y="449"/>
                  </a:cubicBezTo>
                  <a:cubicBezTo>
                    <a:pt x="20" y="364"/>
                    <a:pt x="0" y="270"/>
                    <a:pt x="0" y="52"/>
                  </a:cubicBezTo>
                  <a:cubicBezTo>
                    <a:pt x="0" y="0"/>
                    <a:pt x="0" y="0"/>
                    <a:pt x="0" y="0"/>
                  </a:cubicBezTo>
                  <a:cubicBezTo>
                    <a:pt x="553" y="0"/>
                    <a:pt x="553" y="0"/>
                    <a:pt x="553" y="0"/>
                  </a:cubicBezTo>
                  <a:cubicBezTo>
                    <a:pt x="553" y="52"/>
                    <a:pt x="553" y="52"/>
                    <a:pt x="553" y="52"/>
                  </a:cubicBezTo>
                  <a:cubicBezTo>
                    <a:pt x="553" y="270"/>
                    <a:pt x="534" y="364"/>
                    <a:pt x="488" y="449"/>
                  </a:cubicBezTo>
                  <a:cubicBezTo>
                    <a:pt x="440" y="538"/>
                    <a:pt x="370" y="596"/>
                    <a:pt x="286" y="640"/>
                  </a:cubicBezTo>
                  <a:cubicBezTo>
                    <a:pt x="277" y="645"/>
                    <a:pt x="277" y="645"/>
                    <a:pt x="277" y="645"/>
                  </a:cubicBezTo>
                  <a:lnTo>
                    <a:pt x="267" y="640"/>
                  </a:lnTo>
                  <a:close/>
                  <a:moveTo>
                    <a:pt x="27" y="78"/>
                  </a:moveTo>
                  <a:cubicBezTo>
                    <a:pt x="27" y="273"/>
                    <a:pt x="51" y="363"/>
                    <a:pt x="88" y="434"/>
                  </a:cubicBezTo>
                  <a:cubicBezTo>
                    <a:pt x="126" y="506"/>
                    <a:pt x="174" y="554"/>
                    <a:pt x="268" y="611"/>
                  </a:cubicBezTo>
                  <a:cubicBezTo>
                    <a:pt x="277" y="616"/>
                    <a:pt x="277" y="616"/>
                    <a:pt x="277" y="616"/>
                  </a:cubicBezTo>
                  <a:cubicBezTo>
                    <a:pt x="285" y="611"/>
                    <a:pt x="285" y="611"/>
                    <a:pt x="285" y="611"/>
                  </a:cubicBezTo>
                  <a:cubicBezTo>
                    <a:pt x="379" y="554"/>
                    <a:pt x="427" y="506"/>
                    <a:pt x="465" y="434"/>
                  </a:cubicBezTo>
                  <a:cubicBezTo>
                    <a:pt x="502" y="363"/>
                    <a:pt x="526" y="273"/>
                    <a:pt x="526" y="78"/>
                  </a:cubicBezTo>
                  <a:cubicBezTo>
                    <a:pt x="526" y="26"/>
                    <a:pt x="526" y="26"/>
                    <a:pt x="526" y="26"/>
                  </a:cubicBezTo>
                  <a:cubicBezTo>
                    <a:pt x="27" y="26"/>
                    <a:pt x="27" y="26"/>
                    <a:pt x="27" y="26"/>
                  </a:cubicBezTo>
                  <a:lnTo>
                    <a:pt x="27" y="78"/>
                  </a:lnTo>
                  <a:close/>
                  <a:moveTo>
                    <a:pt x="74" y="208"/>
                  </a:moveTo>
                  <a:cubicBezTo>
                    <a:pt x="81" y="208"/>
                    <a:pt x="87" y="207"/>
                    <a:pt x="89" y="204"/>
                  </a:cubicBezTo>
                  <a:cubicBezTo>
                    <a:pt x="91" y="201"/>
                    <a:pt x="92" y="197"/>
                    <a:pt x="92" y="190"/>
                  </a:cubicBezTo>
                  <a:cubicBezTo>
                    <a:pt x="92" y="98"/>
                    <a:pt x="92" y="98"/>
                    <a:pt x="92" y="98"/>
                  </a:cubicBezTo>
                  <a:cubicBezTo>
                    <a:pt x="92" y="88"/>
                    <a:pt x="90" y="84"/>
                    <a:pt x="88" y="82"/>
                  </a:cubicBezTo>
                  <a:cubicBezTo>
                    <a:pt x="85" y="79"/>
                    <a:pt x="81" y="78"/>
                    <a:pt x="72" y="78"/>
                  </a:cubicBezTo>
                  <a:cubicBezTo>
                    <a:pt x="72" y="70"/>
                    <a:pt x="72" y="70"/>
                    <a:pt x="72" y="70"/>
                  </a:cubicBezTo>
                  <a:cubicBezTo>
                    <a:pt x="81" y="70"/>
                    <a:pt x="90" y="71"/>
                    <a:pt x="96" y="71"/>
                  </a:cubicBezTo>
                  <a:cubicBezTo>
                    <a:pt x="103" y="71"/>
                    <a:pt x="120" y="69"/>
                    <a:pt x="144" y="69"/>
                  </a:cubicBezTo>
                  <a:cubicBezTo>
                    <a:pt x="194" y="69"/>
                    <a:pt x="221" y="96"/>
                    <a:pt x="221" y="141"/>
                  </a:cubicBezTo>
                  <a:cubicBezTo>
                    <a:pt x="221" y="187"/>
                    <a:pt x="189" y="216"/>
                    <a:pt x="139" y="216"/>
                  </a:cubicBezTo>
                  <a:cubicBezTo>
                    <a:pt x="124" y="216"/>
                    <a:pt x="115" y="215"/>
                    <a:pt x="104" y="215"/>
                  </a:cubicBezTo>
                  <a:cubicBezTo>
                    <a:pt x="92" y="215"/>
                    <a:pt x="81" y="216"/>
                    <a:pt x="74" y="216"/>
                  </a:cubicBezTo>
                  <a:lnTo>
                    <a:pt x="74" y="208"/>
                  </a:lnTo>
                  <a:close/>
                  <a:moveTo>
                    <a:pt x="120" y="78"/>
                  </a:moveTo>
                  <a:cubicBezTo>
                    <a:pt x="120" y="182"/>
                    <a:pt x="120" y="182"/>
                    <a:pt x="120" y="182"/>
                  </a:cubicBezTo>
                  <a:cubicBezTo>
                    <a:pt x="120" y="195"/>
                    <a:pt x="121" y="199"/>
                    <a:pt x="124" y="201"/>
                  </a:cubicBezTo>
                  <a:cubicBezTo>
                    <a:pt x="126" y="204"/>
                    <a:pt x="130" y="207"/>
                    <a:pt x="141" y="207"/>
                  </a:cubicBezTo>
                  <a:cubicBezTo>
                    <a:pt x="170" y="207"/>
                    <a:pt x="193" y="190"/>
                    <a:pt x="193" y="144"/>
                  </a:cubicBezTo>
                  <a:cubicBezTo>
                    <a:pt x="193" y="98"/>
                    <a:pt x="174" y="78"/>
                    <a:pt x="129" y="78"/>
                  </a:cubicBezTo>
                  <a:lnTo>
                    <a:pt x="120" y="78"/>
                  </a:lnTo>
                  <a:close/>
                  <a:moveTo>
                    <a:pt x="303" y="472"/>
                  </a:moveTo>
                  <a:cubicBezTo>
                    <a:pt x="302" y="472"/>
                    <a:pt x="302" y="472"/>
                    <a:pt x="302" y="472"/>
                  </a:cubicBezTo>
                  <a:cubicBezTo>
                    <a:pt x="302" y="521"/>
                    <a:pt x="277" y="540"/>
                    <a:pt x="277" y="540"/>
                  </a:cubicBezTo>
                  <a:cubicBezTo>
                    <a:pt x="276" y="540"/>
                    <a:pt x="276" y="540"/>
                    <a:pt x="276" y="540"/>
                  </a:cubicBezTo>
                  <a:cubicBezTo>
                    <a:pt x="276" y="540"/>
                    <a:pt x="250" y="521"/>
                    <a:pt x="250" y="472"/>
                  </a:cubicBezTo>
                  <a:cubicBezTo>
                    <a:pt x="249" y="472"/>
                    <a:pt x="249" y="472"/>
                    <a:pt x="249" y="472"/>
                  </a:cubicBezTo>
                  <a:cubicBezTo>
                    <a:pt x="246" y="482"/>
                    <a:pt x="233" y="499"/>
                    <a:pt x="219" y="499"/>
                  </a:cubicBezTo>
                  <a:cubicBezTo>
                    <a:pt x="202" y="499"/>
                    <a:pt x="194" y="480"/>
                    <a:pt x="194" y="480"/>
                  </a:cubicBezTo>
                  <a:cubicBezTo>
                    <a:pt x="199" y="467"/>
                    <a:pt x="210" y="441"/>
                    <a:pt x="215" y="425"/>
                  </a:cubicBezTo>
                  <a:cubicBezTo>
                    <a:pt x="220" y="410"/>
                    <a:pt x="225" y="389"/>
                    <a:pt x="225" y="378"/>
                  </a:cubicBezTo>
                  <a:cubicBezTo>
                    <a:pt x="225" y="370"/>
                    <a:pt x="223" y="359"/>
                    <a:pt x="204" y="355"/>
                  </a:cubicBezTo>
                  <a:cubicBezTo>
                    <a:pt x="194" y="352"/>
                    <a:pt x="194" y="352"/>
                    <a:pt x="194" y="352"/>
                  </a:cubicBezTo>
                  <a:cubicBezTo>
                    <a:pt x="189" y="351"/>
                    <a:pt x="182" y="350"/>
                    <a:pt x="177" y="350"/>
                  </a:cubicBezTo>
                  <a:cubicBezTo>
                    <a:pt x="168" y="350"/>
                    <a:pt x="160" y="354"/>
                    <a:pt x="160" y="370"/>
                  </a:cubicBezTo>
                  <a:cubicBezTo>
                    <a:pt x="159" y="370"/>
                    <a:pt x="159" y="370"/>
                    <a:pt x="159" y="370"/>
                  </a:cubicBezTo>
                  <a:cubicBezTo>
                    <a:pt x="154" y="368"/>
                    <a:pt x="144" y="356"/>
                    <a:pt x="144" y="337"/>
                  </a:cubicBezTo>
                  <a:cubicBezTo>
                    <a:pt x="144" y="326"/>
                    <a:pt x="147" y="321"/>
                    <a:pt x="155" y="316"/>
                  </a:cubicBezTo>
                  <a:cubicBezTo>
                    <a:pt x="165" y="309"/>
                    <a:pt x="193" y="300"/>
                    <a:pt x="217" y="295"/>
                  </a:cubicBezTo>
                  <a:cubicBezTo>
                    <a:pt x="228" y="279"/>
                    <a:pt x="228" y="279"/>
                    <a:pt x="228" y="279"/>
                  </a:cubicBezTo>
                  <a:cubicBezTo>
                    <a:pt x="228" y="279"/>
                    <a:pt x="238" y="277"/>
                    <a:pt x="255" y="277"/>
                  </a:cubicBezTo>
                  <a:cubicBezTo>
                    <a:pt x="289" y="277"/>
                    <a:pt x="331" y="287"/>
                    <a:pt x="350" y="287"/>
                  </a:cubicBezTo>
                  <a:cubicBezTo>
                    <a:pt x="370" y="287"/>
                    <a:pt x="381" y="279"/>
                    <a:pt x="388" y="272"/>
                  </a:cubicBezTo>
                  <a:cubicBezTo>
                    <a:pt x="389" y="272"/>
                    <a:pt x="389" y="272"/>
                    <a:pt x="389" y="272"/>
                  </a:cubicBezTo>
                  <a:cubicBezTo>
                    <a:pt x="389" y="281"/>
                    <a:pt x="389" y="281"/>
                    <a:pt x="389" y="281"/>
                  </a:cubicBezTo>
                  <a:cubicBezTo>
                    <a:pt x="389" y="305"/>
                    <a:pt x="373" y="317"/>
                    <a:pt x="340" y="317"/>
                  </a:cubicBezTo>
                  <a:cubicBezTo>
                    <a:pt x="340" y="320"/>
                    <a:pt x="340" y="320"/>
                    <a:pt x="340" y="320"/>
                  </a:cubicBezTo>
                  <a:cubicBezTo>
                    <a:pt x="373" y="320"/>
                    <a:pt x="392" y="335"/>
                    <a:pt x="392" y="363"/>
                  </a:cubicBezTo>
                  <a:cubicBezTo>
                    <a:pt x="392" y="390"/>
                    <a:pt x="375" y="394"/>
                    <a:pt x="375" y="394"/>
                  </a:cubicBezTo>
                  <a:cubicBezTo>
                    <a:pt x="373" y="394"/>
                    <a:pt x="373" y="394"/>
                    <a:pt x="373" y="394"/>
                  </a:cubicBezTo>
                  <a:cubicBezTo>
                    <a:pt x="372" y="389"/>
                    <a:pt x="366" y="381"/>
                    <a:pt x="357" y="381"/>
                  </a:cubicBezTo>
                  <a:cubicBezTo>
                    <a:pt x="347" y="381"/>
                    <a:pt x="340" y="387"/>
                    <a:pt x="340" y="400"/>
                  </a:cubicBezTo>
                  <a:cubicBezTo>
                    <a:pt x="340" y="416"/>
                    <a:pt x="353" y="464"/>
                    <a:pt x="358" y="480"/>
                  </a:cubicBezTo>
                  <a:cubicBezTo>
                    <a:pt x="358" y="480"/>
                    <a:pt x="350" y="499"/>
                    <a:pt x="333" y="499"/>
                  </a:cubicBezTo>
                  <a:cubicBezTo>
                    <a:pt x="319" y="499"/>
                    <a:pt x="306" y="482"/>
                    <a:pt x="303" y="472"/>
                  </a:cubicBezTo>
                  <a:close/>
                  <a:moveTo>
                    <a:pt x="367" y="216"/>
                  </a:moveTo>
                  <a:cubicBezTo>
                    <a:pt x="355" y="216"/>
                    <a:pt x="349" y="215"/>
                    <a:pt x="340" y="215"/>
                  </a:cubicBezTo>
                  <a:cubicBezTo>
                    <a:pt x="331" y="215"/>
                    <a:pt x="320" y="216"/>
                    <a:pt x="308" y="216"/>
                  </a:cubicBezTo>
                  <a:cubicBezTo>
                    <a:pt x="308" y="208"/>
                    <a:pt x="308" y="208"/>
                    <a:pt x="308" y="208"/>
                  </a:cubicBezTo>
                  <a:cubicBezTo>
                    <a:pt x="312" y="208"/>
                    <a:pt x="312" y="208"/>
                    <a:pt x="312" y="208"/>
                  </a:cubicBezTo>
                  <a:cubicBezTo>
                    <a:pt x="320" y="208"/>
                    <a:pt x="324" y="207"/>
                    <a:pt x="324" y="203"/>
                  </a:cubicBezTo>
                  <a:cubicBezTo>
                    <a:pt x="324" y="199"/>
                    <a:pt x="321" y="191"/>
                    <a:pt x="320" y="187"/>
                  </a:cubicBezTo>
                  <a:cubicBezTo>
                    <a:pt x="313" y="164"/>
                    <a:pt x="313" y="164"/>
                    <a:pt x="313" y="164"/>
                  </a:cubicBezTo>
                  <a:cubicBezTo>
                    <a:pt x="264" y="164"/>
                    <a:pt x="264" y="164"/>
                    <a:pt x="264" y="164"/>
                  </a:cubicBezTo>
                  <a:cubicBezTo>
                    <a:pt x="258" y="183"/>
                    <a:pt x="258" y="183"/>
                    <a:pt x="258" y="183"/>
                  </a:cubicBezTo>
                  <a:cubicBezTo>
                    <a:pt x="254" y="195"/>
                    <a:pt x="253" y="199"/>
                    <a:pt x="253" y="201"/>
                  </a:cubicBezTo>
                  <a:cubicBezTo>
                    <a:pt x="253" y="206"/>
                    <a:pt x="256" y="208"/>
                    <a:pt x="271" y="208"/>
                  </a:cubicBezTo>
                  <a:cubicBezTo>
                    <a:pt x="271" y="216"/>
                    <a:pt x="271" y="216"/>
                    <a:pt x="271" y="216"/>
                  </a:cubicBezTo>
                  <a:cubicBezTo>
                    <a:pt x="259" y="216"/>
                    <a:pt x="251" y="215"/>
                    <a:pt x="243" y="215"/>
                  </a:cubicBezTo>
                  <a:cubicBezTo>
                    <a:pt x="236" y="215"/>
                    <a:pt x="228" y="216"/>
                    <a:pt x="220" y="216"/>
                  </a:cubicBezTo>
                  <a:cubicBezTo>
                    <a:pt x="220" y="208"/>
                    <a:pt x="220" y="208"/>
                    <a:pt x="220" y="208"/>
                  </a:cubicBezTo>
                  <a:cubicBezTo>
                    <a:pt x="225" y="208"/>
                    <a:pt x="232" y="207"/>
                    <a:pt x="236" y="203"/>
                  </a:cubicBezTo>
                  <a:cubicBezTo>
                    <a:pt x="239" y="199"/>
                    <a:pt x="245" y="186"/>
                    <a:pt x="246" y="182"/>
                  </a:cubicBezTo>
                  <a:cubicBezTo>
                    <a:pt x="275" y="106"/>
                    <a:pt x="275" y="106"/>
                    <a:pt x="275" y="106"/>
                  </a:cubicBezTo>
                  <a:cubicBezTo>
                    <a:pt x="278" y="96"/>
                    <a:pt x="282" y="83"/>
                    <a:pt x="282" y="76"/>
                  </a:cubicBezTo>
                  <a:cubicBezTo>
                    <a:pt x="282" y="74"/>
                    <a:pt x="282" y="74"/>
                    <a:pt x="282" y="74"/>
                  </a:cubicBezTo>
                  <a:cubicBezTo>
                    <a:pt x="293" y="71"/>
                    <a:pt x="306" y="65"/>
                    <a:pt x="306" y="65"/>
                  </a:cubicBezTo>
                  <a:cubicBezTo>
                    <a:pt x="307" y="65"/>
                    <a:pt x="307" y="65"/>
                    <a:pt x="307" y="65"/>
                  </a:cubicBezTo>
                  <a:cubicBezTo>
                    <a:pt x="353" y="196"/>
                    <a:pt x="353" y="196"/>
                    <a:pt x="353" y="196"/>
                  </a:cubicBezTo>
                  <a:cubicBezTo>
                    <a:pt x="354" y="200"/>
                    <a:pt x="357" y="204"/>
                    <a:pt x="358" y="205"/>
                  </a:cubicBezTo>
                  <a:cubicBezTo>
                    <a:pt x="359" y="207"/>
                    <a:pt x="362" y="208"/>
                    <a:pt x="367" y="208"/>
                  </a:cubicBezTo>
                  <a:lnTo>
                    <a:pt x="367" y="216"/>
                  </a:lnTo>
                  <a:close/>
                  <a:moveTo>
                    <a:pt x="245" y="300"/>
                  </a:moveTo>
                  <a:cubicBezTo>
                    <a:pt x="245" y="303"/>
                    <a:pt x="245" y="303"/>
                    <a:pt x="245" y="303"/>
                  </a:cubicBezTo>
                  <a:cubicBezTo>
                    <a:pt x="245" y="309"/>
                    <a:pt x="248" y="318"/>
                    <a:pt x="261" y="318"/>
                  </a:cubicBezTo>
                  <a:cubicBezTo>
                    <a:pt x="274" y="318"/>
                    <a:pt x="277" y="309"/>
                    <a:pt x="277" y="303"/>
                  </a:cubicBezTo>
                  <a:cubicBezTo>
                    <a:pt x="277" y="300"/>
                    <a:pt x="277" y="300"/>
                    <a:pt x="277" y="300"/>
                  </a:cubicBezTo>
                  <a:lnTo>
                    <a:pt x="245" y="300"/>
                  </a:lnTo>
                  <a:close/>
                  <a:moveTo>
                    <a:pt x="291" y="93"/>
                  </a:moveTo>
                  <a:cubicBezTo>
                    <a:pt x="290" y="93"/>
                    <a:pt x="290" y="93"/>
                    <a:pt x="290" y="93"/>
                  </a:cubicBezTo>
                  <a:cubicBezTo>
                    <a:pt x="267" y="153"/>
                    <a:pt x="267" y="153"/>
                    <a:pt x="267" y="153"/>
                  </a:cubicBezTo>
                  <a:cubicBezTo>
                    <a:pt x="309" y="153"/>
                    <a:pt x="309" y="153"/>
                    <a:pt x="309" y="153"/>
                  </a:cubicBezTo>
                  <a:lnTo>
                    <a:pt x="291" y="93"/>
                  </a:lnTo>
                  <a:close/>
                  <a:moveTo>
                    <a:pt x="478" y="217"/>
                  </a:moveTo>
                  <a:cubicBezTo>
                    <a:pt x="463" y="216"/>
                    <a:pt x="432" y="215"/>
                    <a:pt x="414" y="215"/>
                  </a:cubicBezTo>
                  <a:cubicBezTo>
                    <a:pt x="396" y="215"/>
                    <a:pt x="388" y="216"/>
                    <a:pt x="373" y="216"/>
                  </a:cubicBezTo>
                  <a:cubicBezTo>
                    <a:pt x="373" y="208"/>
                    <a:pt x="373" y="208"/>
                    <a:pt x="373" y="208"/>
                  </a:cubicBezTo>
                  <a:cubicBezTo>
                    <a:pt x="381" y="208"/>
                    <a:pt x="386" y="207"/>
                    <a:pt x="388" y="204"/>
                  </a:cubicBezTo>
                  <a:cubicBezTo>
                    <a:pt x="390" y="201"/>
                    <a:pt x="391" y="197"/>
                    <a:pt x="391" y="190"/>
                  </a:cubicBezTo>
                  <a:cubicBezTo>
                    <a:pt x="391" y="98"/>
                    <a:pt x="391" y="98"/>
                    <a:pt x="391" y="98"/>
                  </a:cubicBezTo>
                  <a:cubicBezTo>
                    <a:pt x="391" y="88"/>
                    <a:pt x="389" y="84"/>
                    <a:pt x="387" y="82"/>
                  </a:cubicBezTo>
                  <a:cubicBezTo>
                    <a:pt x="384" y="79"/>
                    <a:pt x="380" y="78"/>
                    <a:pt x="371" y="78"/>
                  </a:cubicBezTo>
                  <a:cubicBezTo>
                    <a:pt x="371" y="70"/>
                    <a:pt x="371" y="70"/>
                    <a:pt x="371" y="70"/>
                  </a:cubicBezTo>
                  <a:cubicBezTo>
                    <a:pt x="380" y="70"/>
                    <a:pt x="390" y="71"/>
                    <a:pt x="403" y="71"/>
                  </a:cubicBezTo>
                  <a:cubicBezTo>
                    <a:pt x="416" y="71"/>
                    <a:pt x="429" y="70"/>
                    <a:pt x="441" y="70"/>
                  </a:cubicBezTo>
                  <a:cubicBezTo>
                    <a:pt x="441" y="78"/>
                    <a:pt x="441" y="78"/>
                    <a:pt x="441" y="78"/>
                  </a:cubicBezTo>
                  <a:cubicBezTo>
                    <a:pt x="431" y="78"/>
                    <a:pt x="427" y="78"/>
                    <a:pt x="423" y="82"/>
                  </a:cubicBezTo>
                  <a:cubicBezTo>
                    <a:pt x="419" y="85"/>
                    <a:pt x="418" y="93"/>
                    <a:pt x="418" y="98"/>
                  </a:cubicBezTo>
                  <a:cubicBezTo>
                    <a:pt x="418" y="182"/>
                    <a:pt x="418" y="182"/>
                    <a:pt x="418" y="182"/>
                  </a:cubicBezTo>
                  <a:cubicBezTo>
                    <a:pt x="418" y="196"/>
                    <a:pt x="420" y="199"/>
                    <a:pt x="422" y="201"/>
                  </a:cubicBezTo>
                  <a:cubicBezTo>
                    <a:pt x="425" y="204"/>
                    <a:pt x="428" y="205"/>
                    <a:pt x="444" y="205"/>
                  </a:cubicBezTo>
                  <a:cubicBezTo>
                    <a:pt x="459" y="205"/>
                    <a:pt x="461" y="204"/>
                    <a:pt x="466" y="200"/>
                  </a:cubicBezTo>
                  <a:cubicBezTo>
                    <a:pt x="471" y="196"/>
                    <a:pt x="474" y="189"/>
                    <a:pt x="478" y="179"/>
                  </a:cubicBezTo>
                  <a:cubicBezTo>
                    <a:pt x="487" y="181"/>
                    <a:pt x="487" y="181"/>
                    <a:pt x="487" y="181"/>
                  </a:cubicBezTo>
                  <a:cubicBezTo>
                    <a:pt x="478" y="217"/>
                    <a:pt x="478" y="217"/>
                    <a:pt x="478" y="217"/>
                  </a:cubicBezTo>
                  <a:close/>
                </a:path>
              </a:pathLst>
            </a:custGeom>
            <a:solidFill>
              <a:srgbClr val="FFFFFF">
                <a:alpha val="1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AutoShape 26"/>
          <p:cNvSpPr>
            <a:spLocks noChangeAspect="1" noChangeArrowheads="1" noTextEdit="1"/>
          </p:cNvSpPr>
          <p:nvPr userDrawn="1"/>
        </p:nvSpPr>
        <p:spPr bwMode="auto">
          <a:xfrm>
            <a:off x="6383443" y="-651156"/>
            <a:ext cx="3101393" cy="482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50"/>
          </a:p>
        </p:txBody>
      </p:sp>
      <p:sp>
        <p:nvSpPr>
          <p:cNvPr id="16" name="Slide Number Placeholder 46"/>
          <p:cNvSpPr txBox="1">
            <a:spLocks/>
          </p:cNvSpPr>
          <p:nvPr userDrawn="1"/>
        </p:nvSpPr>
        <p:spPr>
          <a:xfrm>
            <a:off x="7748337" y="6400800"/>
            <a:ext cx="767013" cy="365760"/>
          </a:xfrm>
          <a:prstGeom prst="rect">
            <a:avLst/>
          </a:prstGeom>
        </p:spPr>
        <p:txBody>
          <a:bodyPr vert="horz" lIns="0" tIns="0" rIns="0" bIns="0" rtlCol="0" anchor="ctr"/>
          <a:lstStyle>
            <a:defPPr>
              <a:defRPr lang="en-US"/>
            </a:defPPr>
            <a:lvl1pPr marL="0" algn="r" defTabSz="914400" rtl="0" eaLnBrk="1" latinLnBrk="0" hangingPunct="1">
              <a:defRPr sz="105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BBA2BBE-D6E6-4BE2-A029-E4C4FCB9ADED}" type="slidenum">
              <a:rPr lang="en-US" smtClean="0"/>
              <a:pPr/>
              <a:t>‹#›</a:t>
            </a:fld>
            <a:endParaRPr lang="en-US" dirty="0"/>
          </a:p>
        </p:txBody>
      </p:sp>
      <p:grpSp>
        <p:nvGrpSpPr>
          <p:cNvPr id="17" name="Group 35"/>
          <p:cNvGrpSpPr>
            <a:grpSpLocks noChangeAspect="1"/>
          </p:cNvGrpSpPr>
          <p:nvPr userDrawn="1"/>
        </p:nvGrpSpPr>
        <p:grpSpPr bwMode="auto">
          <a:xfrm>
            <a:off x="1038225" y="4976813"/>
            <a:ext cx="2200275" cy="538162"/>
            <a:chOff x="654" y="3135"/>
            <a:chExt cx="1386" cy="339"/>
          </a:xfrm>
        </p:grpSpPr>
        <p:sp>
          <p:nvSpPr>
            <p:cNvPr id="18"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0087586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flip="none" rotWithShape="1">
          <a:gsLst>
            <a:gs pos="0">
              <a:schemeClr val="tx1">
                <a:lumMod val="15000"/>
                <a:lumOff val="85000"/>
              </a:schemeClr>
            </a:gs>
            <a:gs pos="50000">
              <a:schemeClr val="bg1"/>
            </a:gs>
            <a:gs pos="100000">
              <a:schemeClr val="bg1"/>
            </a:gs>
          </a:gsLst>
          <a:lin ang="8100000" scaled="1"/>
          <a:tileRect/>
        </a:gra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3"/>
          </p:nvPr>
        </p:nvSpPr>
        <p:spPr>
          <a:xfrm>
            <a:off x="0" y="365125"/>
            <a:ext cx="3086100" cy="5943600"/>
          </a:xfrm>
          <a:solidFill>
            <a:schemeClr val="bg1">
              <a:lumMod val="95000"/>
            </a:schemeClr>
          </a:solidFill>
        </p:spPr>
        <p:txBody>
          <a:bodyPr anchor="ctr"/>
          <a:lstStyle>
            <a:lvl1pPr marL="0" indent="0" algn="ctr">
              <a:buFontTx/>
              <a:buNone/>
              <a:defRPr/>
            </a:lvl1pPr>
          </a:lstStyle>
          <a:p>
            <a:r>
              <a:rPr lang="en-US"/>
              <a:t>Drag picture to placeholder or click icon to add</a:t>
            </a:r>
            <a:endParaRPr lang="en-US" dirty="0"/>
          </a:p>
        </p:txBody>
      </p:sp>
      <p:sp>
        <p:nvSpPr>
          <p:cNvPr id="2" name="Title 1"/>
          <p:cNvSpPr>
            <a:spLocks noGrp="1"/>
          </p:cNvSpPr>
          <p:nvPr>
            <p:ph type="title" hasCustomPrompt="1"/>
          </p:nvPr>
        </p:nvSpPr>
        <p:spPr>
          <a:xfrm>
            <a:off x="3429000" y="585470"/>
            <a:ext cx="5086350" cy="2366277"/>
          </a:xfrm>
        </p:spPr>
        <p:txBody>
          <a:bodyPr anchor="b">
            <a:noAutofit/>
          </a:bodyPr>
          <a:lstStyle>
            <a:lvl1pPr>
              <a:defRPr sz="3200" b="1"/>
            </a:lvl1pPr>
          </a:lstStyle>
          <a:p>
            <a:r>
              <a:rPr lang="en-US" dirty="0"/>
              <a:t>SUBSECTION TITLE</a:t>
            </a:r>
          </a:p>
        </p:txBody>
      </p:sp>
      <p:sp>
        <p:nvSpPr>
          <p:cNvPr id="3" name="Text Placeholder 2"/>
          <p:cNvSpPr>
            <a:spLocks noGrp="1"/>
          </p:cNvSpPr>
          <p:nvPr>
            <p:ph type="body" idx="1" hasCustomPrompt="1"/>
          </p:nvPr>
        </p:nvSpPr>
        <p:spPr>
          <a:xfrm>
            <a:off x="3429000" y="4090738"/>
            <a:ext cx="5081588" cy="1998913"/>
          </a:xfrm>
        </p:spPr>
        <p:txBody>
          <a:bodyPr/>
          <a:lstStyle>
            <a:lvl1pPr marL="0" indent="0">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DESCRIPTIVE LINE OF COPY</a:t>
            </a:r>
          </a:p>
        </p:txBody>
      </p:sp>
      <p:sp>
        <p:nvSpPr>
          <p:cNvPr id="5" name="Footer Placeholder 4"/>
          <p:cNvSpPr>
            <a:spLocks noGrp="1"/>
          </p:cNvSpPr>
          <p:nvPr>
            <p:ph type="ftr" sz="quarter" idx="11"/>
          </p:nvPr>
        </p:nvSpPr>
        <p:spPr>
          <a:xfrm>
            <a:off x="3428999" y="6400800"/>
            <a:ext cx="4319337" cy="365125"/>
          </a:xfrm>
        </p:spPr>
        <p:txBody>
          <a:bodyPr/>
          <a:lstStyle>
            <a:lvl1pPr algn="l">
              <a:defRPr sz="1050" i="1">
                <a:solidFill>
                  <a:schemeClr val="tx1"/>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a:xfrm>
            <a:off x="7748337" y="6400800"/>
            <a:ext cx="767013" cy="365125"/>
          </a:xfrm>
        </p:spPr>
        <p:txBody>
          <a:bodyPr/>
          <a:lstStyle/>
          <a:p>
            <a:fld id="{EBBA2BBE-D6E6-4BE2-A029-E4C4FCB9ADED}" type="slidenum">
              <a:rPr lang="en-US" smtClean="0"/>
              <a:t>‹#›</a:t>
            </a:fld>
            <a:endParaRPr lang="en-US"/>
          </a:p>
        </p:txBody>
      </p:sp>
      <p:sp>
        <p:nvSpPr>
          <p:cNvPr id="7" name="Rectangle 6"/>
          <p:cNvSpPr/>
          <p:nvPr userDrawn="1"/>
        </p:nvSpPr>
        <p:spPr>
          <a:xfrm>
            <a:off x="0" y="0"/>
            <a:ext cx="9144000" cy="365760"/>
          </a:xfrm>
          <a:prstGeom prst="rect">
            <a:avLst/>
          </a:prstGeom>
          <a:gradFill flip="none" rotWithShape="1">
            <a:gsLst>
              <a:gs pos="25000">
                <a:schemeClr val="accent2"/>
              </a:gs>
              <a:gs pos="100000">
                <a:srgbClr val="39855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Tree>
    <p:extLst>
      <p:ext uri="{BB962C8B-B14F-4D97-AF65-F5344CB8AC3E}">
        <p14:creationId xmlns:p14="http://schemas.microsoft.com/office/powerpoint/2010/main" val="147286900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1007978"/>
          </a:xfrm>
        </p:spPr>
        <p:txBody>
          <a:bodyPr anchor="b" anchorCtr="0">
            <a:noAutofit/>
          </a:bodyPr>
          <a:lstStyle>
            <a:lvl1pPr>
              <a:defRPr sz="3200" b="1">
                <a:solidFill>
                  <a:schemeClr val="accent2"/>
                </a:solidFill>
              </a:defRPr>
            </a:lvl1pPr>
          </a:lstStyle>
          <a:p>
            <a:r>
              <a:rPr lang="en-US" dirty="0"/>
              <a:t>Header</a:t>
            </a:r>
          </a:p>
        </p:txBody>
      </p:sp>
      <p:sp>
        <p:nvSpPr>
          <p:cNvPr id="3" name="Content Placeholder 2"/>
          <p:cNvSpPr>
            <a:spLocks noGrp="1"/>
          </p:cNvSpPr>
          <p:nvPr>
            <p:ph idx="1"/>
          </p:nvPr>
        </p:nvSpPr>
        <p:spPr>
          <a:xfrm>
            <a:off x="914400" y="1207008"/>
            <a:ext cx="7600950" cy="4800600"/>
          </a:xfrm>
        </p:spPr>
        <p:txBody>
          <a:bodyPr>
            <a:noAutofit/>
          </a:bodyPr>
          <a:lstStyle>
            <a:lvl1pPr>
              <a:lnSpc>
                <a:spcPts val="3000"/>
              </a:lnSpc>
              <a:defRPr sz="2400"/>
            </a:lvl1pPr>
            <a:lvl2pPr>
              <a:lnSpc>
                <a:spcPts val="3000"/>
              </a:lnSpc>
              <a:defRPr sz="2400"/>
            </a:lvl2pPr>
            <a:lvl3pPr>
              <a:lnSpc>
                <a:spcPts val="3000"/>
              </a:lnSpc>
              <a:defRPr sz="2400"/>
            </a:lvl3pPr>
            <a:lvl4pPr>
              <a:lnSpc>
                <a:spcPts val="3000"/>
              </a:lnSpc>
              <a:defRPr sz="2400"/>
            </a:lvl4pPr>
            <a:lvl5pPr>
              <a:lnSpc>
                <a:spcPts val="3000"/>
              </a:lnSpc>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a:t>DATE, ADDITIONAL DETAILS (set this text using “Header &amp; Footer)</a:t>
            </a:r>
          </a:p>
        </p:txBody>
      </p:sp>
      <p:sp>
        <p:nvSpPr>
          <p:cNvPr id="6" name="Slide Number Placeholder 5"/>
          <p:cNvSpPr>
            <a:spLocks noGrp="1"/>
          </p:cNvSpPr>
          <p:nvPr>
            <p:ph type="sldNum" sz="quarter" idx="12"/>
          </p:nvPr>
        </p:nvSpPr>
        <p:spPr/>
        <p:txBody>
          <a:bodyPr/>
          <a:lstStyle/>
          <a:p>
            <a:fld id="{EBBA2BBE-D6E6-4BE2-A029-E4C4FCB9ADED}" type="slidenum">
              <a:rPr lang="en-US" smtClean="0"/>
              <a:t>‹#›</a:t>
            </a:fld>
            <a:endParaRPr lang="en-US" dirty="0"/>
          </a:p>
        </p:txBody>
      </p:sp>
    </p:spTree>
    <p:extLst>
      <p:ext uri="{BB962C8B-B14F-4D97-AF65-F5344CB8AC3E}">
        <p14:creationId xmlns:p14="http://schemas.microsoft.com/office/powerpoint/2010/main" val="115306863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0" y="0"/>
            <a:ext cx="7600950" cy="954505"/>
          </a:xfrm>
        </p:spPr>
        <p:txBody>
          <a:bodyPr anchor="b">
            <a:noAutofit/>
          </a:bodyPr>
          <a:lstStyle>
            <a:lvl1pPr>
              <a:defRPr sz="3200" b="1">
                <a:solidFill>
                  <a:schemeClr val="accent2"/>
                </a:solidFill>
              </a:defRPr>
            </a:lvl1pPr>
          </a:lstStyle>
          <a:p>
            <a:r>
              <a:rPr lang="en-CA" dirty="0"/>
              <a:t>Header</a:t>
            </a:r>
            <a:endParaRPr lang="en-US" dirty="0"/>
          </a:p>
        </p:txBody>
      </p:sp>
      <p:sp>
        <p:nvSpPr>
          <p:cNvPr id="3" name="Picture Placeholder 2"/>
          <p:cNvSpPr>
            <a:spLocks noGrp="1"/>
          </p:cNvSpPr>
          <p:nvPr>
            <p:ph type="pic" idx="1"/>
          </p:nvPr>
        </p:nvSpPr>
        <p:spPr>
          <a:xfrm>
            <a:off x="6057900" y="1411706"/>
            <a:ext cx="3086100" cy="4531894"/>
          </a:xfrm>
          <a:solidFill>
            <a:schemeClr val="bg1">
              <a:lumMod val="95000"/>
            </a:schemeClr>
          </a:solidFill>
        </p:spPr>
        <p:txBody>
          <a:bodyPr anchor="ctr"/>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p>
        </p:txBody>
      </p:sp>
      <p:sp>
        <p:nvSpPr>
          <p:cNvPr id="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1772017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11" name="Picture Placeholder 10"/>
          <p:cNvSpPr>
            <a:spLocks noGrp="1"/>
          </p:cNvSpPr>
          <p:nvPr>
            <p:ph type="pic" sz="quarter" idx="16"/>
          </p:nvPr>
        </p:nvSpPr>
        <p:spPr>
          <a:xfrm>
            <a:off x="6057899" y="0"/>
            <a:ext cx="3086100" cy="3154363"/>
          </a:xfrm>
          <a:solidFill>
            <a:schemeClr val="bg1">
              <a:lumMod val="95000"/>
            </a:schemeClr>
          </a:solidFill>
        </p:spPr>
        <p:txBody>
          <a:bodyPr anchor="ctr" anchorCtr="0"/>
          <a:lstStyle>
            <a:lvl1pPr marL="0" indent="0" algn="ctr">
              <a:buFontTx/>
              <a:buNone/>
              <a:defRPr/>
            </a:lvl1pPr>
          </a:lstStyle>
          <a:p>
            <a:r>
              <a:rPr lang="en-US"/>
              <a:t>Click icon to add picture</a:t>
            </a:r>
            <a:endParaRPr lang="en-US" dirty="0"/>
          </a:p>
        </p:txBody>
      </p:sp>
      <p:sp>
        <p:nvSpPr>
          <p:cNvPr id="12" name="Picture Placeholder 10"/>
          <p:cNvSpPr>
            <a:spLocks noGrp="1"/>
          </p:cNvSpPr>
          <p:nvPr>
            <p:ph type="pic" sz="quarter" idx="17"/>
          </p:nvPr>
        </p:nvSpPr>
        <p:spPr>
          <a:xfrm>
            <a:off x="6057900" y="3154363"/>
            <a:ext cx="3086100" cy="3154680"/>
          </a:xfrm>
          <a:solidFill>
            <a:schemeClr val="bg1">
              <a:lumMod val="95000"/>
            </a:schemeClr>
          </a:solidFill>
        </p:spPr>
        <p:txBody>
          <a:bodyPr anchor="ctr" anchorCtr="0"/>
          <a:lstStyle>
            <a:lvl1pPr marL="0" indent="0" algn="ctr">
              <a:buFontTx/>
              <a:buNone/>
              <a:defRPr/>
            </a:lvl1pPr>
          </a:lstStyle>
          <a:p>
            <a:r>
              <a:rPr lang="en-US"/>
              <a:t>Click icon to add picture</a:t>
            </a:r>
            <a:endParaRPr lang="en-US" dirty="0"/>
          </a:p>
        </p:txBody>
      </p:sp>
      <p:sp>
        <p:nvSpPr>
          <p:cNvPr id="13" name="Title 1"/>
          <p:cNvSpPr>
            <a:spLocks noGrp="1"/>
          </p:cNvSpPr>
          <p:nvPr>
            <p:ph type="title" hasCustomPrompt="1"/>
          </p:nvPr>
        </p:nvSpPr>
        <p:spPr>
          <a:xfrm>
            <a:off x="914400" y="0"/>
            <a:ext cx="7600950" cy="954505"/>
          </a:xfrm>
        </p:spPr>
        <p:txBody>
          <a:bodyPr anchor="b">
            <a:noAutofit/>
          </a:bodyPr>
          <a:lstStyle>
            <a:lvl1pPr>
              <a:defRPr sz="3200" b="1">
                <a:solidFill>
                  <a:schemeClr val="tx2"/>
                </a:solidFill>
              </a:defRPr>
            </a:lvl1pPr>
          </a:lstStyle>
          <a:p>
            <a:r>
              <a:rPr lang="en-CA" dirty="0"/>
              <a:t>Header</a:t>
            </a:r>
            <a:endParaRPr lang="en-US" dirty="0"/>
          </a:p>
        </p:txBody>
      </p:sp>
      <p:sp>
        <p:nvSpPr>
          <p:cNvPr id="1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3693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11" name="Picture Placeholder 10"/>
          <p:cNvSpPr>
            <a:spLocks noGrp="1"/>
          </p:cNvSpPr>
          <p:nvPr>
            <p:ph type="pic" sz="quarter" idx="16"/>
          </p:nvPr>
        </p:nvSpPr>
        <p:spPr>
          <a:xfrm>
            <a:off x="6057899" y="0"/>
            <a:ext cx="3086100" cy="3154363"/>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2" name="Picture Placeholder 10"/>
          <p:cNvSpPr>
            <a:spLocks noGrp="1"/>
          </p:cNvSpPr>
          <p:nvPr>
            <p:ph type="pic" sz="quarter" idx="17"/>
          </p:nvPr>
        </p:nvSpPr>
        <p:spPr>
          <a:xfrm>
            <a:off x="6057900" y="3154363"/>
            <a:ext cx="3086100" cy="3154363"/>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3" name="Title 1"/>
          <p:cNvSpPr>
            <a:spLocks noGrp="1"/>
          </p:cNvSpPr>
          <p:nvPr>
            <p:ph type="title" hasCustomPrompt="1"/>
          </p:nvPr>
        </p:nvSpPr>
        <p:spPr>
          <a:xfrm>
            <a:off x="914400" y="0"/>
            <a:ext cx="7600950" cy="954505"/>
          </a:xfrm>
        </p:spPr>
        <p:txBody>
          <a:bodyPr anchor="b">
            <a:noAutofit/>
          </a:bodyPr>
          <a:lstStyle>
            <a:lvl1pPr>
              <a:defRPr sz="3200" b="1">
                <a:solidFill>
                  <a:schemeClr val="accent2"/>
                </a:solidFill>
              </a:defRPr>
            </a:lvl1pPr>
          </a:lstStyle>
          <a:p>
            <a:r>
              <a:rPr lang="en-CA" dirty="0"/>
              <a:t>Header</a:t>
            </a:r>
            <a:endParaRPr lang="en-US" dirty="0"/>
          </a:p>
        </p:txBody>
      </p:sp>
      <p:sp>
        <p:nvSpPr>
          <p:cNvPr id="14" name="Text Placeholder 3"/>
          <p:cNvSpPr>
            <a:spLocks noGrp="1"/>
          </p:cNvSpPr>
          <p:nvPr>
            <p:ph type="body" sz="half" idx="2"/>
          </p:nvPr>
        </p:nvSpPr>
        <p:spPr>
          <a:xfrm>
            <a:off x="914400" y="1411706"/>
            <a:ext cx="4704347" cy="4530129"/>
          </a:xfrm>
        </p:spPr>
        <p:txBody>
          <a:bodyPr>
            <a:noAutofit/>
          </a:bodyPr>
          <a:lstStyle>
            <a:lvl1pPr marL="257175" indent="-257175">
              <a:lnSpc>
                <a:spcPts val="2800"/>
              </a:lnSpc>
              <a:spcAft>
                <a:spcPts val="0"/>
              </a:spcAft>
              <a:buFont typeface="Arial" panose="020B0604020202020204" pitchFamily="34" charset="0"/>
              <a:buChar char="•"/>
              <a:defRPr sz="2400"/>
            </a:lvl1pPr>
            <a:lvl2pPr marL="600075" indent="-257175">
              <a:lnSpc>
                <a:spcPts val="2800"/>
              </a:lnSpc>
              <a:spcAft>
                <a:spcPts val="0"/>
              </a:spcAft>
              <a:buFont typeface="Courier New" panose="02070309020205020404" pitchFamily="49" charset="0"/>
              <a:buChar char="o"/>
              <a:defRPr sz="2400"/>
            </a:lvl2pPr>
            <a:lvl3pPr marL="942975" indent="-257175">
              <a:lnSpc>
                <a:spcPts val="2800"/>
              </a:lnSpc>
              <a:spcAft>
                <a:spcPts val="0"/>
              </a:spcAft>
              <a:buFont typeface="Arial" panose="020B0604020202020204" pitchFamily="34" charset="0"/>
              <a:buChar char="-"/>
              <a:defRPr sz="2400"/>
            </a:lvl3pPr>
            <a:lvl4pPr marL="1285875" indent="-257175">
              <a:lnSpc>
                <a:spcPts val="2800"/>
              </a:lnSpc>
              <a:spcAft>
                <a:spcPts val="0"/>
              </a:spcAft>
              <a:buFont typeface="Arial" panose="020B0604020202020204" pitchFamily="34" charset="0"/>
              <a:buChar char="•"/>
              <a:defRPr sz="2400"/>
            </a:lvl4pPr>
            <a:lvl5pPr marL="1628775" indent="-257175">
              <a:lnSpc>
                <a:spcPts val="2800"/>
              </a:lnSpc>
              <a:spcAft>
                <a:spcPts val="0"/>
              </a:spcAft>
              <a:buFont typeface="Arial" panose="020B0604020202020204" pitchFamily="34" charset="0"/>
              <a:buChar char="•"/>
              <a:defRPr sz="240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0160642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Text Placeholder 9"/>
          <p:cNvSpPr>
            <a:spLocks noGrp="1"/>
          </p:cNvSpPr>
          <p:nvPr>
            <p:ph type="body" sz="quarter" idx="13" hasCustomPrompt="1"/>
          </p:nvPr>
        </p:nvSpPr>
        <p:spPr>
          <a:xfrm>
            <a:off x="1234678" y="0"/>
            <a:ext cx="7280672" cy="711200"/>
          </a:xfrm>
        </p:spPr>
        <p:txBody>
          <a:bodyPr anchor="b" anchorCtr="0">
            <a:noAutofit/>
          </a:bodyPr>
          <a:lstStyle>
            <a:lvl1pPr marL="0" indent="0">
              <a:buFontTx/>
              <a:buNone/>
              <a:defRPr sz="2800" b="1" baseline="0">
                <a:solidFill>
                  <a:schemeClr val="accent2"/>
                </a:solidFill>
              </a:defRPr>
            </a:lvl1pPr>
          </a:lstStyle>
          <a:p>
            <a:pPr lvl="0"/>
            <a:r>
              <a:rPr lang="en-US" dirty="0"/>
              <a:t>HEADER</a:t>
            </a:r>
          </a:p>
        </p:txBody>
      </p:sp>
      <p:sp>
        <p:nvSpPr>
          <p:cNvPr id="9" name="Text Placeholder 9"/>
          <p:cNvSpPr>
            <a:spLocks noGrp="1"/>
          </p:cNvSpPr>
          <p:nvPr>
            <p:ph type="body" sz="quarter" idx="14" hasCustomPrompt="1"/>
          </p:nvPr>
        </p:nvSpPr>
        <p:spPr>
          <a:xfrm>
            <a:off x="1234303" y="807453"/>
            <a:ext cx="7281047" cy="806193"/>
          </a:xfrm>
        </p:spPr>
        <p:txBody>
          <a:bodyPr anchor="t" anchorCtr="0">
            <a:noAutofit/>
          </a:bodyPr>
          <a:lstStyle>
            <a:lvl1pPr marL="0" indent="0">
              <a:buFontTx/>
              <a:buNone/>
              <a:defRPr sz="2400" b="0" baseline="0">
                <a:solidFill>
                  <a:schemeClr val="tx1"/>
                </a:solidFill>
              </a:defRPr>
            </a:lvl1pPr>
          </a:lstStyle>
          <a:p>
            <a:pPr lvl="0"/>
            <a:r>
              <a:rPr lang="en-US" dirty="0"/>
              <a:t>DESCRIPTIVE LINE OF COPY</a:t>
            </a:r>
          </a:p>
        </p:txBody>
      </p:sp>
      <p:sp>
        <p:nvSpPr>
          <p:cNvPr id="10" name="Picture Placeholder 10"/>
          <p:cNvSpPr>
            <a:spLocks noGrp="1"/>
          </p:cNvSpPr>
          <p:nvPr>
            <p:ph type="pic" sz="quarter" idx="16"/>
          </p:nvPr>
        </p:nvSpPr>
        <p:spPr>
          <a:xfrm>
            <a:off x="0" y="1828800"/>
            <a:ext cx="3044952"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1" name="Picture Placeholder 10"/>
          <p:cNvSpPr>
            <a:spLocks noGrp="1"/>
          </p:cNvSpPr>
          <p:nvPr>
            <p:ph type="pic" sz="quarter" idx="17"/>
          </p:nvPr>
        </p:nvSpPr>
        <p:spPr>
          <a:xfrm>
            <a:off x="3044952" y="1828800"/>
            <a:ext cx="3044952"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
        <p:nvSpPr>
          <p:cNvPr id="12" name="Picture Placeholder 10"/>
          <p:cNvSpPr>
            <a:spLocks noGrp="1"/>
          </p:cNvSpPr>
          <p:nvPr>
            <p:ph type="pic" sz="quarter" idx="18"/>
          </p:nvPr>
        </p:nvSpPr>
        <p:spPr>
          <a:xfrm>
            <a:off x="6089904" y="1828800"/>
            <a:ext cx="3054096" cy="4114800"/>
          </a:xfrm>
          <a:solidFill>
            <a:schemeClr val="bg1">
              <a:lumMod val="95000"/>
            </a:schemeClr>
          </a:solidFill>
        </p:spPr>
        <p:txBody>
          <a:bodyPr anchor="ctr" anchorCtr="0"/>
          <a:lstStyle>
            <a:lvl1pPr marL="0" indent="0" algn="ctr">
              <a:buFontTx/>
              <a:buNone/>
              <a:defRPr/>
            </a:lvl1pPr>
          </a:lstStyle>
          <a:p>
            <a:r>
              <a:rPr lang="en-US"/>
              <a:t>Drag picture to placeholder or click icon to add</a:t>
            </a:r>
            <a:endParaRPr lang="en-US" dirty="0"/>
          </a:p>
        </p:txBody>
      </p:sp>
    </p:spTree>
    <p:extLst>
      <p:ext uri="{BB962C8B-B14F-4D97-AF65-F5344CB8AC3E}">
        <p14:creationId xmlns:p14="http://schemas.microsoft.com/office/powerpoint/2010/main" val="21483813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34303" y="0"/>
            <a:ext cx="7281048" cy="711200"/>
          </a:xfrm>
        </p:spPr>
        <p:txBody>
          <a:bodyPr anchor="b">
            <a:noAutofit/>
          </a:bodyPr>
          <a:lstStyle>
            <a:lvl1pPr>
              <a:defRPr sz="2800" b="1">
                <a:solidFill>
                  <a:schemeClr val="accent2"/>
                </a:solidFill>
              </a:defRPr>
            </a:lvl1pPr>
          </a:lstStyle>
          <a:p>
            <a:pPr lvl="0"/>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Picture Placeholder 10"/>
          <p:cNvSpPr>
            <a:spLocks noGrp="1"/>
          </p:cNvSpPr>
          <p:nvPr>
            <p:ph type="pic" sz="quarter" idx="16"/>
          </p:nvPr>
        </p:nvSpPr>
        <p:spPr>
          <a:xfrm>
            <a:off x="0" y="1828800"/>
            <a:ext cx="9144000" cy="4114800"/>
          </a:xfrm>
          <a:solidFill>
            <a:schemeClr val="bg1">
              <a:lumMod val="95000"/>
            </a:schemeClr>
          </a:solidFill>
        </p:spPr>
        <p:txBody>
          <a:bodyPr anchor="ctr" anchorCtr="0"/>
          <a:lstStyle>
            <a:lvl1pPr marL="0" indent="0" algn="ctr">
              <a:buFontTx/>
              <a:buNone/>
              <a:defRPr/>
            </a:lvl1pPr>
          </a:lstStyle>
          <a:p>
            <a:r>
              <a:rPr lang="en-US" dirty="0"/>
              <a:t>Drag picture to placeholder or click icon to add</a:t>
            </a:r>
          </a:p>
        </p:txBody>
      </p:sp>
    </p:spTree>
    <p:extLst>
      <p:ext uri="{BB962C8B-B14F-4D97-AF65-F5344CB8AC3E}">
        <p14:creationId xmlns:p14="http://schemas.microsoft.com/office/powerpoint/2010/main" val="92130056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ntent Full Slide">
    <p:spTree>
      <p:nvGrpSpPr>
        <p:cNvPr id="1" name=""/>
        <p:cNvGrpSpPr/>
        <p:nvPr/>
      </p:nvGrpSpPr>
      <p:grpSpPr>
        <a:xfrm>
          <a:off x="0" y="0"/>
          <a:ext cx="0" cy="0"/>
          <a:chOff x="0" y="0"/>
          <a:chExt cx="0" cy="0"/>
        </a:xfrm>
      </p:grpSpPr>
      <p:sp>
        <p:nvSpPr>
          <p:cNvPr id="10" name="Picture Placeholder 8"/>
          <p:cNvSpPr>
            <a:spLocks noGrp="1"/>
          </p:cNvSpPr>
          <p:nvPr>
            <p:ph type="pic" sz="quarter" idx="13"/>
          </p:nvPr>
        </p:nvSpPr>
        <p:spPr>
          <a:xfrm>
            <a:off x="0" y="-1"/>
            <a:ext cx="9144000" cy="6309360"/>
          </a:xfrm>
          <a:solidFill>
            <a:schemeClr val="bg1">
              <a:lumMod val="95000"/>
            </a:schemeClr>
          </a:solidFill>
        </p:spPr>
        <p:txBody>
          <a:bodyPr anchor="ctr"/>
          <a:lstStyle>
            <a:lvl1pPr marL="0" indent="0" algn="ctr">
              <a:buNone/>
              <a:defRPr/>
            </a:lvl1pPr>
          </a:lstStyle>
          <a:p>
            <a:r>
              <a:rPr lang="en-US" dirty="0"/>
              <a:t>Drag picture to placeholder or click icon to add</a:t>
            </a:r>
          </a:p>
        </p:txBody>
      </p:sp>
      <p:sp>
        <p:nvSpPr>
          <p:cNvPr id="2" name="Title 1"/>
          <p:cNvSpPr>
            <a:spLocks noGrp="1"/>
          </p:cNvSpPr>
          <p:nvPr>
            <p:ph type="title" hasCustomPrompt="1"/>
          </p:nvPr>
        </p:nvSpPr>
        <p:spPr>
          <a:xfrm>
            <a:off x="1234303" y="0"/>
            <a:ext cx="7281048" cy="711200"/>
          </a:xfrm>
        </p:spPr>
        <p:txBody>
          <a:bodyPr anchor="b">
            <a:noAutofit/>
          </a:bodyPr>
          <a:lstStyle>
            <a:lvl1pPr>
              <a:defRPr sz="2800" b="1">
                <a:solidFill>
                  <a:schemeClr val="accent2"/>
                </a:solidFill>
              </a:defRPr>
            </a:lvl1pPr>
          </a:lstStyle>
          <a:p>
            <a:pPr lvl="0"/>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143169974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DATE, ADDITIONAL DETAILS (set this text using “Header &amp; Footer)</a:t>
            </a:r>
          </a:p>
        </p:txBody>
      </p:sp>
      <p:sp>
        <p:nvSpPr>
          <p:cNvPr id="4" name="Slide Number Placeholder 3"/>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29430940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C74CD9C-D754-4633-BDB6-6372F33A0FE6}" type="datetime1">
              <a:rPr lang="en-US" smtClean="0"/>
              <a:t>11/22/2019</a:t>
            </a:fld>
            <a:endParaRPr lang="en-US"/>
          </a:p>
        </p:txBody>
      </p:sp>
      <p:sp>
        <p:nvSpPr>
          <p:cNvPr id="5" name="Footer Placeholder 4"/>
          <p:cNvSpPr>
            <a:spLocks noGrp="1"/>
          </p:cNvSpPr>
          <p:nvPr>
            <p:ph type="ftr" sz="quarter" idx="11"/>
          </p:nvPr>
        </p:nvSpPr>
        <p:spPr/>
        <p:txBody>
          <a:body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p:txBody>
          <a:bodyPr/>
          <a:lstStyle/>
          <a:p>
            <a:fld id="{A3F57748-2007-7E4E-BE6E-DA5E3EB58124}" type="slidenum">
              <a:rPr lang="en-US" smtClean="0"/>
              <a:t>‹#›</a:t>
            </a:fld>
            <a:endParaRPr lang="en-US"/>
          </a:p>
        </p:txBody>
      </p:sp>
      <p:sp>
        <p:nvSpPr>
          <p:cNvPr id="7" name="Rectangle 6">
            <a:extLst>
              <a:ext uri="{FF2B5EF4-FFF2-40B4-BE49-F238E27FC236}">
                <a16:creationId xmlns:a16="http://schemas.microsoft.com/office/drawing/2014/main" id="{AFD9BC5F-27D9-4018-87C2-03FC6CB44333}"/>
              </a:ext>
            </a:extLst>
          </p:cNvPr>
          <p:cNvSpPr/>
          <p:nvPr userDrawn="1"/>
        </p:nvSpPr>
        <p:spPr>
          <a:xfrm>
            <a:off x="0" y="6217920"/>
            <a:ext cx="9144000" cy="640080"/>
          </a:xfrm>
          <a:prstGeom prst="rect">
            <a:avLst/>
          </a:prstGeom>
          <a:gradFill flip="none" rotWithShape="1">
            <a:gsLst>
              <a:gs pos="25000">
                <a:schemeClr val="accent2"/>
              </a:gs>
              <a:gs pos="100000">
                <a:srgbClr val="39855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8" name="Rectangle 7">
            <a:extLst>
              <a:ext uri="{FF2B5EF4-FFF2-40B4-BE49-F238E27FC236}">
                <a16:creationId xmlns:a16="http://schemas.microsoft.com/office/drawing/2014/main" id="{10F54AE5-DA8F-4EE4-825D-5DB48F52E1A9}"/>
              </a:ext>
            </a:extLst>
          </p:cNvPr>
          <p:cNvSpPr/>
          <p:nvPr userDrawn="1"/>
        </p:nvSpPr>
        <p:spPr>
          <a:xfrm>
            <a:off x="0" y="6126480"/>
            <a:ext cx="9144000" cy="45720"/>
          </a:xfrm>
          <a:prstGeom prst="rect">
            <a:avLst/>
          </a:prstGeom>
          <a:gradFill flip="none" rotWithShape="1">
            <a:gsLst>
              <a:gs pos="0">
                <a:schemeClr val="tx2"/>
              </a:gs>
              <a:gs pos="25000">
                <a:schemeClr val="tx2"/>
              </a:gs>
              <a:gs pos="100000">
                <a:schemeClr val="tx2">
                  <a:lumMod val="8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grpSp>
        <p:nvGrpSpPr>
          <p:cNvPr id="9" name="Group 31">
            <a:extLst>
              <a:ext uri="{FF2B5EF4-FFF2-40B4-BE49-F238E27FC236}">
                <a16:creationId xmlns:a16="http://schemas.microsoft.com/office/drawing/2014/main" id="{F3D83937-F1FC-43F7-A2D0-EA3AC6E65374}"/>
              </a:ext>
            </a:extLst>
          </p:cNvPr>
          <p:cNvGrpSpPr>
            <a:grpSpLocks noChangeAspect="1"/>
          </p:cNvGrpSpPr>
          <p:nvPr userDrawn="1"/>
        </p:nvGrpSpPr>
        <p:grpSpPr bwMode="auto">
          <a:xfrm>
            <a:off x="5540375" y="-650875"/>
            <a:ext cx="4133850" cy="4821238"/>
            <a:chOff x="3490" y="-410"/>
            <a:chExt cx="2604" cy="3037"/>
          </a:xfrm>
        </p:grpSpPr>
        <p:sp>
          <p:nvSpPr>
            <p:cNvPr id="10" name="AutoShape 30">
              <a:extLst>
                <a:ext uri="{FF2B5EF4-FFF2-40B4-BE49-F238E27FC236}">
                  <a16:creationId xmlns:a16="http://schemas.microsoft.com/office/drawing/2014/main" id="{51281124-3275-4F41-868D-FFBA822857AC}"/>
                </a:ext>
              </a:extLst>
            </p:cNvPr>
            <p:cNvSpPr>
              <a:spLocks noChangeAspect="1" noChangeArrowheads="1" noTextEdit="1"/>
            </p:cNvSpPr>
            <p:nvPr userDrawn="1"/>
          </p:nvSpPr>
          <p:spPr bwMode="auto">
            <a:xfrm>
              <a:off x="3490" y="-410"/>
              <a:ext cx="2604" cy="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32">
              <a:extLst>
                <a:ext uri="{FF2B5EF4-FFF2-40B4-BE49-F238E27FC236}">
                  <a16:creationId xmlns:a16="http://schemas.microsoft.com/office/drawing/2014/main" id="{1421FD4E-729A-41AF-8523-064ACAD3A175}"/>
                </a:ext>
              </a:extLst>
            </p:cNvPr>
            <p:cNvSpPr>
              <a:spLocks noEditPoints="1"/>
            </p:cNvSpPr>
            <p:nvPr userDrawn="1"/>
          </p:nvSpPr>
          <p:spPr bwMode="auto">
            <a:xfrm>
              <a:off x="3490" y="-410"/>
              <a:ext cx="2604" cy="3037"/>
            </a:xfrm>
            <a:custGeom>
              <a:avLst/>
              <a:gdLst>
                <a:gd name="T0" fmla="*/ 0 w 553"/>
                <a:gd name="T1" fmla="*/ 52 h 645"/>
                <a:gd name="T2" fmla="*/ 553 w 553"/>
                <a:gd name="T3" fmla="*/ 52 h 645"/>
                <a:gd name="T4" fmla="*/ 277 w 553"/>
                <a:gd name="T5" fmla="*/ 645 h 645"/>
                <a:gd name="T6" fmla="*/ 88 w 553"/>
                <a:gd name="T7" fmla="*/ 434 h 645"/>
                <a:gd name="T8" fmla="*/ 285 w 553"/>
                <a:gd name="T9" fmla="*/ 611 h 645"/>
                <a:gd name="T10" fmla="*/ 526 w 553"/>
                <a:gd name="T11" fmla="*/ 26 h 645"/>
                <a:gd name="T12" fmla="*/ 74 w 553"/>
                <a:gd name="T13" fmla="*/ 208 h 645"/>
                <a:gd name="T14" fmla="*/ 92 w 553"/>
                <a:gd name="T15" fmla="*/ 98 h 645"/>
                <a:gd name="T16" fmla="*/ 72 w 553"/>
                <a:gd name="T17" fmla="*/ 70 h 645"/>
                <a:gd name="T18" fmla="*/ 221 w 553"/>
                <a:gd name="T19" fmla="*/ 141 h 645"/>
                <a:gd name="T20" fmla="*/ 74 w 553"/>
                <a:gd name="T21" fmla="*/ 216 h 645"/>
                <a:gd name="T22" fmla="*/ 120 w 553"/>
                <a:gd name="T23" fmla="*/ 182 h 645"/>
                <a:gd name="T24" fmla="*/ 193 w 553"/>
                <a:gd name="T25" fmla="*/ 144 h 645"/>
                <a:gd name="T26" fmla="*/ 303 w 553"/>
                <a:gd name="T27" fmla="*/ 472 h 645"/>
                <a:gd name="T28" fmla="*/ 276 w 553"/>
                <a:gd name="T29" fmla="*/ 540 h 645"/>
                <a:gd name="T30" fmla="*/ 219 w 553"/>
                <a:gd name="T31" fmla="*/ 499 h 645"/>
                <a:gd name="T32" fmla="*/ 225 w 553"/>
                <a:gd name="T33" fmla="*/ 378 h 645"/>
                <a:gd name="T34" fmla="*/ 177 w 553"/>
                <a:gd name="T35" fmla="*/ 350 h 645"/>
                <a:gd name="T36" fmla="*/ 144 w 553"/>
                <a:gd name="T37" fmla="*/ 337 h 645"/>
                <a:gd name="T38" fmla="*/ 228 w 553"/>
                <a:gd name="T39" fmla="*/ 279 h 645"/>
                <a:gd name="T40" fmla="*/ 388 w 553"/>
                <a:gd name="T41" fmla="*/ 272 h 645"/>
                <a:gd name="T42" fmla="*/ 340 w 553"/>
                <a:gd name="T43" fmla="*/ 317 h 645"/>
                <a:gd name="T44" fmla="*/ 375 w 553"/>
                <a:gd name="T45" fmla="*/ 394 h 645"/>
                <a:gd name="T46" fmla="*/ 340 w 553"/>
                <a:gd name="T47" fmla="*/ 400 h 645"/>
                <a:gd name="T48" fmla="*/ 303 w 553"/>
                <a:gd name="T49" fmla="*/ 472 h 645"/>
                <a:gd name="T50" fmla="*/ 308 w 553"/>
                <a:gd name="T51" fmla="*/ 216 h 645"/>
                <a:gd name="T52" fmla="*/ 324 w 553"/>
                <a:gd name="T53" fmla="*/ 203 h 645"/>
                <a:gd name="T54" fmla="*/ 264 w 553"/>
                <a:gd name="T55" fmla="*/ 164 h 645"/>
                <a:gd name="T56" fmla="*/ 271 w 553"/>
                <a:gd name="T57" fmla="*/ 208 h 645"/>
                <a:gd name="T58" fmla="*/ 220 w 553"/>
                <a:gd name="T59" fmla="*/ 216 h 645"/>
                <a:gd name="T60" fmla="*/ 246 w 553"/>
                <a:gd name="T61" fmla="*/ 182 h 645"/>
                <a:gd name="T62" fmla="*/ 282 w 553"/>
                <a:gd name="T63" fmla="*/ 74 h 645"/>
                <a:gd name="T64" fmla="*/ 353 w 553"/>
                <a:gd name="T65" fmla="*/ 196 h 645"/>
                <a:gd name="T66" fmla="*/ 367 w 553"/>
                <a:gd name="T67" fmla="*/ 216 h 645"/>
                <a:gd name="T68" fmla="*/ 261 w 553"/>
                <a:gd name="T69" fmla="*/ 318 h 645"/>
                <a:gd name="T70" fmla="*/ 245 w 553"/>
                <a:gd name="T71" fmla="*/ 300 h 645"/>
                <a:gd name="T72" fmla="*/ 267 w 553"/>
                <a:gd name="T73" fmla="*/ 153 h 645"/>
                <a:gd name="T74" fmla="*/ 478 w 553"/>
                <a:gd name="T75" fmla="*/ 217 h 645"/>
                <a:gd name="T76" fmla="*/ 373 w 553"/>
                <a:gd name="T77" fmla="*/ 208 h 645"/>
                <a:gd name="T78" fmla="*/ 391 w 553"/>
                <a:gd name="T79" fmla="*/ 98 h 645"/>
                <a:gd name="T80" fmla="*/ 371 w 553"/>
                <a:gd name="T81" fmla="*/ 70 h 645"/>
                <a:gd name="T82" fmla="*/ 441 w 553"/>
                <a:gd name="T83" fmla="*/ 78 h 645"/>
                <a:gd name="T84" fmla="*/ 418 w 553"/>
                <a:gd name="T85" fmla="*/ 182 h 645"/>
                <a:gd name="T86" fmla="*/ 466 w 553"/>
                <a:gd name="T87" fmla="*/ 200 h 645"/>
                <a:gd name="T88" fmla="*/ 478 w 553"/>
                <a:gd name="T89" fmla="*/ 21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3" h="645">
                  <a:moveTo>
                    <a:pt x="267" y="640"/>
                  </a:moveTo>
                  <a:cubicBezTo>
                    <a:pt x="183" y="596"/>
                    <a:pt x="113" y="538"/>
                    <a:pt x="65" y="449"/>
                  </a:cubicBezTo>
                  <a:cubicBezTo>
                    <a:pt x="20" y="364"/>
                    <a:pt x="0" y="270"/>
                    <a:pt x="0" y="52"/>
                  </a:cubicBezTo>
                  <a:cubicBezTo>
                    <a:pt x="0" y="0"/>
                    <a:pt x="0" y="0"/>
                    <a:pt x="0" y="0"/>
                  </a:cubicBezTo>
                  <a:cubicBezTo>
                    <a:pt x="553" y="0"/>
                    <a:pt x="553" y="0"/>
                    <a:pt x="553" y="0"/>
                  </a:cubicBezTo>
                  <a:cubicBezTo>
                    <a:pt x="553" y="52"/>
                    <a:pt x="553" y="52"/>
                    <a:pt x="553" y="52"/>
                  </a:cubicBezTo>
                  <a:cubicBezTo>
                    <a:pt x="553" y="270"/>
                    <a:pt x="534" y="364"/>
                    <a:pt x="488" y="449"/>
                  </a:cubicBezTo>
                  <a:cubicBezTo>
                    <a:pt x="440" y="538"/>
                    <a:pt x="370" y="596"/>
                    <a:pt x="286" y="640"/>
                  </a:cubicBezTo>
                  <a:cubicBezTo>
                    <a:pt x="277" y="645"/>
                    <a:pt x="277" y="645"/>
                    <a:pt x="277" y="645"/>
                  </a:cubicBezTo>
                  <a:lnTo>
                    <a:pt x="267" y="640"/>
                  </a:lnTo>
                  <a:close/>
                  <a:moveTo>
                    <a:pt x="27" y="78"/>
                  </a:moveTo>
                  <a:cubicBezTo>
                    <a:pt x="27" y="273"/>
                    <a:pt x="51" y="363"/>
                    <a:pt x="88" y="434"/>
                  </a:cubicBezTo>
                  <a:cubicBezTo>
                    <a:pt x="126" y="506"/>
                    <a:pt x="174" y="554"/>
                    <a:pt x="268" y="611"/>
                  </a:cubicBezTo>
                  <a:cubicBezTo>
                    <a:pt x="277" y="616"/>
                    <a:pt x="277" y="616"/>
                    <a:pt x="277" y="616"/>
                  </a:cubicBezTo>
                  <a:cubicBezTo>
                    <a:pt x="285" y="611"/>
                    <a:pt x="285" y="611"/>
                    <a:pt x="285" y="611"/>
                  </a:cubicBezTo>
                  <a:cubicBezTo>
                    <a:pt x="379" y="554"/>
                    <a:pt x="427" y="506"/>
                    <a:pt x="465" y="434"/>
                  </a:cubicBezTo>
                  <a:cubicBezTo>
                    <a:pt x="502" y="363"/>
                    <a:pt x="526" y="273"/>
                    <a:pt x="526" y="78"/>
                  </a:cubicBezTo>
                  <a:cubicBezTo>
                    <a:pt x="526" y="26"/>
                    <a:pt x="526" y="26"/>
                    <a:pt x="526" y="26"/>
                  </a:cubicBezTo>
                  <a:cubicBezTo>
                    <a:pt x="27" y="26"/>
                    <a:pt x="27" y="26"/>
                    <a:pt x="27" y="26"/>
                  </a:cubicBezTo>
                  <a:lnTo>
                    <a:pt x="27" y="78"/>
                  </a:lnTo>
                  <a:close/>
                  <a:moveTo>
                    <a:pt x="74" y="208"/>
                  </a:moveTo>
                  <a:cubicBezTo>
                    <a:pt x="81" y="208"/>
                    <a:pt x="87" y="207"/>
                    <a:pt x="89" y="204"/>
                  </a:cubicBezTo>
                  <a:cubicBezTo>
                    <a:pt x="91" y="201"/>
                    <a:pt x="92" y="197"/>
                    <a:pt x="92" y="190"/>
                  </a:cubicBezTo>
                  <a:cubicBezTo>
                    <a:pt x="92" y="98"/>
                    <a:pt x="92" y="98"/>
                    <a:pt x="92" y="98"/>
                  </a:cubicBezTo>
                  <a:cubicBezTo>
                    <a:pt x="92" y="88"/>
                    <a:pt x="90" y="84"/>
                    <a:pt x="88" y="82"/>
                  </a:cubicBezTo>
                  <a:cubicBezTo>
                    <a:pt x="85" y="79"/>
                    <a:pt x="81" y="78"/>
                    <a:pt x="72" y="78"/>
                  </a:cubicBezTo>
                  <a:cubicBezTo>
                    <a:pt x="72" y="70"/>
                    <a:pt x="72" y="70"/>
                    <a:pt x="72" y="70"/>
                  </a:cubicBezTo>
                  <a:cubicBezTo>
                    <a:pt x="81" y="70"/>
                    <a:pt x="90" y="71"/>
                    <a:pt x="96" y="71"/>
                  </a:cubicBezTo>
                  <a:cubicBezTo>
                    <a:pt x="103" y="71"/>
                    <a:pt x="120" y="69"/>
                    <a:pt x="144" y="69"/>
                  </a:cubicBezTo>
                  <a:cubicBezTo>
                    <a:pt x="194" y="69"/>
                    <a:pt x="221" y="96"/>
                    <a:pt x="221" y="141"/>
                  </a:cubicBezTo>
                  <a:cubicBezTo>
                    <a:pt x="221" y="187"/>
                    <a:pt x="189" y="216"/>
                    <a:pt x="139" y="216"/>
                  </a:cubicBezTo>
                  <a:cubicBezTo>
                    <a:pt x="124" y="216"/>
                    <a:pt x="115" y="215"/>
                    <a:pt x="104" y="215"/>
                  </a:cubicBezTo>
                  <a:cubicBezTo>
                    <a:pt x="92" y="215"/>
                    <a:pt x="81" y="216"/>
                    <a:pt x="74" y="216"/>
                  </a:cubicBezTo>
                  <a:lnTo>
                    <a:pt x="74" y="208"/>
                  </a:lnTo>
                  <a:close/>
                  <a:moveTo>
                    <a:pt x="120" y="78"/>
                  </a:moveTo>
                  <a:cubicBezTo>
                    <a:pt x="120" y="182"/>
                    <a:pt x="120" y="182"/>
                    <a:pt x="120" y="182"/>
                  </a:cubicBezTo>
                  <a:cubicBezTo>
                    <a:pt x="120" y="195"/>
                    <a:pt x="121" y="199"/>
                    <a:pt x="124" y="201"/>
                  </a:cubicBezTo>
                  <a:cubicBezTo>
                    <a:pt x="126" y="204"/>
                    <a:pt x="130" y="207"/>
                    <a:pt x="141" y="207"/>
                  </a:cubicBezTo>
                  <a:cubicBezTo>
                    <a:pt x="170" y="207"/>
                    <a:pt x="193" y="190"/>
                    <a:pt x="193" y="144"/>
                  </a:cubicBezTo>
                  <a:cubicBezTo>
                    <a:pt x="193" y="98"/>
                    <a:pt x="174" y="78"/>
                    <a:pt x="129" y="78"/>
                  </a:cubicBezTo>
                  <a:lnTo>
                    <a:pt x="120" y="78"/>
                  </a:lnTo>
                  <a:close/>
                  <a:moveTo>
                    <a:pt x="303" y="472"/>
                  </a:moveTo>
                  <a:cubicBezTo>
                    <a:pt x="302" y="472"/>
                    <a:pt x="302" y="472"/>
                    <a:pt x="302" y="472"/>
                  </a:cubicBezTo>
                  <a:cubicBezTo>
                    <a:pt x="302" y="521"/>
                    <a:pt x="277" y="540"/>
                    <a:pt x="277" y="540"/>
                  </a:cubicBezTo>
                  <a:cubicBezTo>
                    <a:pt x="276" y="540"/>
                    <a:pt x="276" y="540"/>
                    <a:pt x="276" y="540"/>
                  </a:cubicBezTo>
                  <a:cubicBezTo>
                    <a:pt x="276" y="540"/>
                    <a:pt x="250" y="521"/>
                    <a:pt x="250" y="472"/>
                  </a:cubicBezTo>
                  <a:cubicBezTo>
                    <a:pt x="249" y="472"/>
                    <a:pt x="249" y="472"/>
                    <a:pt x="249" y="472"/>
                  </a:cubicBezTo>
                  <a:cubicBezTo>
                    <a:pt x="246" y="482"/>
                    <a:pt x="233" y="499"/>
                    <a:pt x="219" y="499"/>
                  </a:cubicBezTo>
                  <a:cubicBezTo>
                    <a:pt x="202" y="499"/>
                    <a:pt x="194" y="480"/>
                    <a:pt x="194" y="480"/>
                  </a:cubicBezTo>
                  <a:cubicBezTo>
                    <a:pt x="199" y="467"/>
                    <a:pt x="210" y="441"/>
                    <a:pt x="215" y="425"/>
                  </a:cubicBezTo>
                  <a:cubicBezTo>
                    <a:pt x="220" y="410"/>
                    <a:pt x="225" y="389"/>
                    <a:pt x="225" y="378"/>
                  </a:cubicBezTo>
                  <a:cubicBezTo>
                    <a:pt x="225" y="370"/>
                    <a:pt x="223" y="359"/>
                    <a:pt x="204" y="355"/>
                  </a:cubicBezTo>
                  <a:cubicBezTo>
                    <a:pt x="194" y="352"/>
                    <a:pt x="194" y="352"/>
                    <a:pt x="194" y="352"/>
                  </a:cubicBezTo>
                  <a:cubicBezTo>
                    <a:pt x="189" y="351"/>
                    <a:pt x="182" y="350"/>
                    <a:pt x="177" y="350"/>
                  </a:cubicBezTo>
                  <a:cubicBezTo>
                    <a:pt x="168" y="350"/>
                    <a:pt x="160" y="354"/>
                    <a:pt x="160" y="370"/>
                  </a:cubicBezTo>
                  <a:cubicBezTo>
                    <a:pt x="159" y="370"/>
                    <a:pt x="159" y="370"/>
                    <a:pt x="159" y="370"/>
                  </a:cubicBezTo>
                  <a:cubicBezTo>
                    <a:pt x="154" y="368"/>
                    <a:pt x="144" y="356"/>
                    <a:pt x="144" y="337"/>
                  </a:cubicBezTo>
                  <a:cubicBezTo>
                    <a:pt x="144" y="326"/>
                    <a:pt x="147" y="321"/>
                    <a:pt x="155" y="316"/>
                  </a:cubicBezTo>
                  <a:cubicBezTo>
                    <a:pt x="165" y="309"/>
                    <a:pt x="193" y="300"/>
                    <a:pt x="217" y="295"/>
                  </a:cubicBezTo>
                  <a:cubicBezTo>
                    <a:pt x="228" y="279"/>
                    <a:pt x="228" y="279"/>
                    <a:pt x="228" y="279"/>
                  </a:cubicBezTo>
                  <a:cubicBezTo>
                    <a:pt x="228" y="279"/>
                    <a:pt x="238" y="277"/>
                    <a:pt x="255" y="277"/>
                  </a:cubicBezTo>
                  <a:cubicBezTo>
                    <a:pt x="289" y="277"/>
                    <a:pt x="331" y="287"/>
                    <a:pt x="350" y="287"/>
                  </a:cubicBezTo>
                  <a:cubicBezTo>
                    <a:pt x="370" y="287"/>
                    <a:pt x="381" y="279"/>
                    <a:pt x="388" y="272"/>
                  </a:cubicBezTo>
                  <a:cubicBezTo>
                    <a:pt x="389" y="272"/>
                    <a:pt x="389" y="272"/>
                    <a:pt x="389" y="272"/>
                  </a:cubicBezTo>
                  <a:cubicBezTo>
                    <a:pt x="389" y="281"/>
                    <a:pt x="389" y="281"/>
                    <a:pt x="389" y="281"/>
                  </a:cubicBezTo>
                  <a:cubicBezTo>
                    <a:pt x="389" y="305"/>
                    <a:pt x="373" y="317"/>
                    <a:pt x="340" y="317"/>
                  </a:cubicBezTo>
                  <a:cubicBezTo>
                    <a:pt x="340" y="320"/>
                    <a:pt x="340" y="320"/>
                    <a:pt x="340" y="320"/>
                  </a:cubicBezTo>
                  <a:cubicBezTo>
                    <a:pt x="373" y="320"/>
                    <a:pt x="392" y="335"/>
                    <a:pt x="392" y="363"/>
                  </a:cubicBezTo>
                  <a:cubicBezTo>
                    <a:pt x="392" y="390"/>
                    <a:pt x="375" y="394"/>
                    <a:pt x="375" y="394"/>
                  </a:cubicBezTo>
                  <a:cubicBezTo>
                    <a:pt x="373" y="394"/>
                    <a:pt x="373" y="394"/>
                    <a:pt x="373" y="394"/>
                  </a:cubicBezTo>
                  <a:cubicBezTo>
                    <a:pt x="372" y="389"/>
                    <a:pt x="366" y="381"/>
                    <a:pt x="357" y="381"/>
                  </a:cubicBezTo>
                  <a:cubicBezTo>
                    <a:pt x="347" y="381"/>
                    <a:pt x="340" y="387"/>
                    <a:pt x="340" y="400"/>
                  </a:cubicBezTo>
                  <a:cubicBezTo>
                    <a:pt x="340" y="416"/>
                    <a:pt x="353" y="464"/>
                    <a:pt x="358" y="480"/>
                  </a:cubicBezTo>
                  <a:cubicBezTo>
                    <a:pt x="358" y="480"/>
                    <a:pt x="350" y="499"/>
                    <a:pt x="333" y="499"/>
                  </a:cubicBezTo>
                  <a:cubicBezTo>
                    <a:pt x="319" y="499"/>
                    <a:pt x="306" y="482"/>
                    <a:pt x="303" y="472"/>
                  </a:cubicBezTo>
                  <a:close/>
                  <a:moveTo>
                    <a:pt x="367" y="216"/>
                  </a:moveTo>
                  <a:cubicBezTo>
                    <a:pt x="355" y="216"/>
                    <a:pt x="349" y="215"/>
                    <a:pt x="340" y="215"/>
                  </a:cubicBezTo>
                  <a:cubicBezTo>
                    <a:pt x="331" y="215"/>
                    <a:pt x="320" y="216"/>
                    <a:pt x="308" y="216"/>
                  </a:cubicBezTo>
                  <a:cubicBezTo>
                    <a:pt x="308" y="208"/>
                    <a:pt x="308" y="208"/>
                    <a:pt x="308" y="208"/>
                  </a:cubicBezTo>
                  <a:cubicBezTo>
                    <a:pt x="312" y="208"/>
                    <a:pt x="312" y="208"/>
                    <a:pt x="312" y="208"/>
                  </a:cubicBezTo>
                  <a:cubicBezTo>
                    <a:pt x="320" y="208"/>
                    <a:pt x="324" y="207"/>
                    <a:pt x="324" y="203"/>
                  </a:cubicBezTo>
                  <a:cubicBezTo>
                    <a:pt x="324" y="199"/>
                    <a:pt x="321" y="191"/>
                    <a:pt x="320" y="187"/>
                  </a:cubicBezTo>
                  <a:cubicBezTo>
                    <a:pt x="313" y="164"/>
                    <a:pt x="313" y="164"/>
                    <a:pt x="313" y="164"/>
                  </a:cubicBezTo>
                  <a:cubicBezTo>
                    <a:pt x="264" y="164"/>
                    <a:pt x="264" y="164"/>
                    <a:pt x="264" y="164"/>
                  </a:cubicBezTo>
                  <a:cubicBezTo>
                    <a:pt x="258" y="183"/>
                    <a:pt x="258" y="183"/>
                    <a:pt x="258" y="183"/>
                  </a:cubicBezTo>
                  <a:cubicBezTo>
                    <a:pt x="254" y="195"/>
                    <a:pt x="253" y="199"/>
                    <a:pt x="253" y="201"/>
                  </a:cubicBezTo>
                  <a:cubicBezTo>
                    <a:pt x="253" y="206"/>
                    <a:pt x="256" y="208"/>
                    <a:pt x="271" y="208"/>
                  </a:cubicBezTo>
                  <a:cubicBezTo>
                    <a:pt x="271" y="216"/>
                    <a:pt x="271" y="216"/>
                    <a:pt x="271" y="216"/>
                  </a:cubicBezTo>
                  <a:cubicBezTo>
                    <a:pt x="259" y="216"/>
                    <a:pt x="251" y="215"/>
                    <a:pt x="243" y="215"/>
                  </a:cubicBezTo>
                  <a:cubicBezTo>
                    <a:pt x="236" y="215"/>
                    <a:pt x="228" y="216"/>
                    <a:pt x="220" y="216"/>
                  </a:cubicBezTo>
                  <a:cubicBezTo>
                    <a:pt x="220" y="208"/>
                    <a:pt x="220" y="208"/>
                    <a:pt x="220" y="208"/>
                  </a:cubicBezTo>
                  <a:cubicBezTo>
                    <a:pt x="225" y="208"/>
                    <a:pt x="232" y="207"/>
                    <a:pt x="236" y="203"/>
                  </a:cubicBezTo>
                  <a:cubicBezTo>
                    <a:pt x="239" y="199"/>
                    <a:pt x="245" y="186"/>
                    <a:pt x="246" y="182"/>
                  </a:cubicBezTo>
                  <a:cubicBezTo>
                    <a:pt x="275" y="106"/>
                    <a:pt x="275" y="106"/>
                    <a:pt x="275" y="106"/>
                  </a:cubicBezTo>
                  <a:cubicBezTo>
                    <a:pt x="278" y="96"/>
                    <a:pt x="282" y="83"/>
                    <a:pt x="282" y="76"/>
                  </a:cubicBezTo>
                  <a:cubicBezTo>
                    <a:pt x="282" y="74"/>
                    <a:pt x="282" y="74"/>
                    <a:pt x="282" y="74"/>
                  </a:cubicBezTo>
                  <a:cubicBezTo>
                    <a:pt x="293" y="71"/>
                    <a:pt x="306" y="65"/>
                    <a:pt x="306" y="65"/>
                  </a:cubicBezTo>
                  <a:cubicBezTo>
                    <a:pt x="307" y="65"/>
                    <a:pt x="307" y="65"/>
                    <a:pt x="307" y="65"/>
                  </a:cubicBezTo>
                  <a:cubicBezTo>
                    <a:pt x="353" y="196"/>
                    <a:pt x="353" y="196"/>
                    <a:pt x="353" y="196"/>
                  </a:cubicBezTo>
                  <a:cubicBezTo>
                    <a:pt x="354" y="200"/>
                    <a:pt x="357" y="204"/>
                    <a:pt x="358" y="205"/>
                  </a:cubicBezTo>
                  <a:cubicBezTo>
                    <a:pt x="359" y="207"/>
                    <a:pt x="362" y="208"/>
                    <a:pt x="367" y="208"/>
                  </a:cubicBezTo>
                  <a:lnTo>
                    <a:pt x="367" y="216"/>
                  </a:lnTo>
                  <a:close/>
                  <a:moveTo>
                    <a:pt x="245" y="300"/>
                  </a:moveTo>
                  <a:cubicBezTo>
                    <a:pt x="245" y="303"/>
                    <a:pt x="245" y="303"/>
                    <a:pt x="245" y="303"/>
                  </a:cubicBezTo>
                  <a:cubicBezTo>
                    <a:pt x="245" y="309"/>
                    <a:pt x="248" y="318"/>
                    <a:pt x="261" y="318"/>
                  </a:cubicBezTo>
                  <a:cubicBezTo>
                    <a:pt x="274" y="318"/>
                    <a:pt x="277" y="309"/>
                    <a:pt x="277" y="303"/>
                  </a:cubicBezTo>
                  <a:cubicBezTo>
                    <a:pt x="277" y="300"/>
                    <a:pt x="277" y="300"/>
                    <a:pt x="277" y="300"/>
                  </a:cubicBezTo>
                  <a:lnTo>
                    <a:pt x="245" y="300"/>
                  </a:lnTo>
                  <a:close/>
                  <a:moveTo>
                    <a:pt x="291" y="93"/>
                  </a:moveTo>
                  <a:cubicBezTo>
                    <a:pt x="290" y="93"/>
                    <a:pt x="290" y="93"/>
                    <a:pt x="290" y="93"/>
                  </a:cubicBezTo>
                  <a:cubicBezTo>
                    <a:pt x="267" y="153"/>
                    <a:pt x="267" y="153"/>
                    <a:pt x="267" y="153"/>
                  </a:cubicBezTo>
                  <a:cubicBezTo>
                    <a:pt x="309" y="153"/>
                    <a:pt x="309" y="153"/>
                    <a:pt x="309" y="153"/>
                  </a:cubicBezTo>
                  <a:lnTo>
                    <a:pt x="291" y="93"/>
                  </a:lnTo>
                  <a:close/>
                  <a:moveTo>
                    <a:pt x="478" y="217"/>
                  </a:moveTo>
                  <a:cubicBezTo>
                    <a:pt x="463" y="216"/>
                    <a:pt x="432" y="215"/>
                    <a:pt x="414" y="215"/>
                  </a:cubicBezTo>
                  <a:cubicBezTo>
                    <a:pt x="396" y="215"/>
                    <a:pt x="388" y="216"/>
                    <a:pt x="373" y="216"/>
                  </a:cubicBezTo>
                  <a:cubicBezTo>
                    <a:pt x="373" y="208"/>
                    <a:pt x="373" y="208"/>
                    <a:pt x="373" y="208"/>
                  </a:cubicBezTo>
                  <a:cubicBezTo>
                    <a:pt x="381" y="208"/>
                    <a:pt x="386" y="207"/>
                    <a:pt x="388" y="204"/>
                  </a:cubicBezTo>
                  <a:cubicBezTo>
                    <a:pt x="390" y="201"/>
                    <a:pt x="391" y="197"/>
                    <a:pt x="391" y="190"/>
                  </a:cubicBezTo>
                  <a:cubicBezTo>
                    <a:pt x="391" y="98"/>
                    <a:pt x="391" y="98"/>
                    <a:pt x="391" y="98"/>
                  </a:cubicBezTo>
                  <a:cubicBezTo>
                    <a:pt x="391" y="88"/>
                    <a:pt x="389" y="84"/>
                    <a:pt x="387" y="82"/>
                  </a:cubicBezTo>
                  <a:cubicBezTo>
                    <a:pt x="384" y="79"/>
                    <a:pt x="380" y="78"/>
                    <a:pt x="371" y="78"/>
                  </a:cubicBezTo>
                  <a:cubicBezTo>
                    <a:pt x="371" y="70"/>
                    <a:pt x="371" y="70"/>
                    <a:pt x="371" y="70"/>
                  </a:cubicBezTo>
                  <a:cubicBezTo>
                    <a:pt x="380" y="70"/>
                    <a:pt x="390" y="71"/>
                    <a:pt x="403" y="71"/>
                  </a:cubicBezTo>
                  <a:cubicBezTo>
                    <a:pt x="416" y="71"/>
                    <a:pt x="429" y="70"/>
                    <a:pt x="441" y="70"/>
                  </a:cubicBezTo>
                  <a:cubicBezTo>
                    <a:pt x="441" y="78"/>
                    <a:pt x="441" y="78"/>
                    <a:pt x="441" y="78"/>
                  </a:cubicBezTo>
                  <a:cubicBezTo>
                    <a:pt x="431" y="78"/>
                    <a:pt x="427" y="78"/>
                    <a:pt x="423" y="82"/>
                  </a:cubicBezTo>
                  <a:cubicBezTo>
                    <a:pt x="419" y="85"/>
                    <a:pt x="418" y="93"/>
                    <a:pt x="418" y="98"/>
                  </a:cubicBezTo>
                  <a:cubicBezTo>
                    <a:pt x="418" y="182"/>
                    <a:pt x="418" y="182"/>
                    <a:pt x="418" y="182"/>
                  </a:cubicBezTo>
                  <a:cubicBezTo>
                    <a:pt x="418" y="196"/>
                    <a:pt x="420" y="199"/>
                    <a:pt x="422" y="201"/>
                  </a:cubicBezTo>
                  <a:cubicBezTo>
                    <a:pt x="425" y="204"/>
                    <a:pt x="428" y="205"/>
                    <a:pt x="444" y="205"/>
                  </a:cubicBezTo>
                  <a:cubicBezTo>
                    <a:pt x="459" y="205"/>
                    <a:pt x="461" y="204"/>
                    <a:pt x="466" y="200"/>
                  </a:cubicBezTo>
                  <a:cubicBezTo>
                    <a:pt x="471" y="196"/>
                    <a:pt x="474" y="189"/>
                    <a:pt x="478" y="179"/>
                  </a:cubicBezTo>
                  <a:cubicBezTo>
                    <a:pt x="487" y="181"/>
                    <a:pt x="487" y="181"/>
                    <a:pt x="487" y="181"/>
                  </a:cubicBezTo>
                  <a:cubicBezTo>
                    <a:pt x="478" y="217"/>
                    <a:pt x="478" y="217"/>
                    <a:pt x="478" y="217"/>
                  </a:cubicBezTo>
                  <a:close/>
                </a:path>
              </a:pathLst>
            </a:custGeom>
            <a:solidFill>
              <a:srgbClr val="FFFFFF">
                <a:alpha val="10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AutoShape 26">
            <a:extLst>
              <a:ext uri="{FF2B5EF4-FFF2-40B4-BE49-F238E27FC236}">
                <a16:creationId xmlns:a16="http://schemas.microsoft.com/office/drawing/2014/main" id="{FB392329-6B58-4112-90D2-B849F5226FA2}"/>
              </a:ext>
            </a:extLst>
          </p:cNvPr>
          <p:cNvSpPr>
            <a:spLocks noChangeAspect="1" noChangeArrowheads="1" noTextEdit="1"/>
          </p:cNvSpPr>
          <p:nvPr userDrawn="1"/>
        </p:nvSpPr>
        <p:spPr bwMode="auto">
          <a:xfrm>
            <a:off x="6383443" y="-651156"/>
            <a:ext cx="3101393" cy="482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50"/>
          </a:p>
        </p:txBody>
      </p:sp>
      <p:sp>
        <p:nvSpPr>
          <p:cNvPr id="13" name="Slide Number Placeholder 46">
            <a:extLst>
              <a:ext uri="{FF2B5EF4-FFF2-40B4-BE49-F238E27FC236}">
                <a16:creationId xmlns:a16="http://schemas.microsoft.com/office/drawing/2014/main" id="{C258BCF8-240E-4FBE-B636-8A0233E34695}"/>
              </a:ext>
            </a:extLst>
          </p:cNvPr>
          <p:cNvSpPr txBox="1">
            <a:spLocks/>
          </p:cNvSpPr>
          <p:nvPr userDrawn="1"/>
        </p:nvSpPr>
        <p:spPr>
          <a:xfrm>
            <a:off x="7748337" y="6400800"/>
            <a:ext cx="767013" cy="365760"/>
          </a:xfrm>
          <a:prstGeom prst="rect">
            <a:avLst/>
          </a:prstGeom>
        </p:spPr>
        <p:txBody>
          <a:bodyPr vert="horz" lIns="0" tIns="0" rIns="0" bIns="0" rtlCol="0" anchor="ctr"/>
          <a:lstStyle>
            <a:defPPr>
              <a:defRPr lang="en-US"/>
            </a:defPPr>
            <a:lvl1pPr marL="0" algn="r" defTabSz="914400" rtl="0" eaLnBrk="1" latinLnBrk="0" hangingPunct="1">
              <a:defRPr sz="105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BBA2BBE-D6E6-4BE2-A029-E4C4FCB9ADED}" type="slidenum">
              <a:rPr lang="en-US" smtClean="0"/>
              <a:pPr/>
              <a:t>‹#›</a:t>
            </a:fld>
            <a:endParaRPr lang="en-US" dirty="0"/>
          </a:p>
        </p:txBody>
      </p:sp>
      <p:grpSp>
        <p:nvGrpSpPr>
          <p:cNvPr id="14" name="Group 35">
            <a:extLst>
              <a:ext uri="{FF2B5EF4-FFF2-40B4-BE49-F238E27FC236}">
                <a16:creationId xmlns:a16="http://schemas.microsoft.com/office/drawing/2014/main" id="{F2CE8E5C-E239-4EF6-B88C-E9E0B03A42A1}"/>
              </a:ext>
            </a:extLst>
          </p:cNvPr>
          <p:cNvGrpSpPr>
            <a:grpSpLocks noChangeAspect="1"/>
          </p:cNvGrpSpPr>
          <p:nvPr userDrawn="1"/>
        </p:nvGrpSpPr>
        <p:grpSpPr bwMode="auto">
          <a:xfrm>
            <a:off x="1038225" y="4976813"/>
            <a:ext cx="2200275" cy="538162"/>
            <a:chOff x="654" y="3135"/>
            <a:chExt cx="1386" cy="339"/>
          </a:xfrm>
        </p:grpSpPr>
        <p:sp>
          <p:nvSpPr>
            <p:cNvPr id="15" name="AutoShape 34">
              <a:extLst>
                <a:ext uri="{FF2B5EF4-FFF2-40B4-BE49-F238E27FC236}">
                  <a16:creationId xmlns:a16="http://schemas.microsoft.com/office/drawing/2014/main" id="{55430FFE-E423-4BC6-8AEF-2366011184E8}"/>
                </a:ext>
              </a:extLst>
            </p:cNvPr>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36">
              <a:extLst>
                <a:ext uri="{FF2B5EF4-FFF2-40B4-BE49-F238E27FC236}">
                  <a16:creationId xmlns:a16="http://schemas.microsoft.com/office/drawing/2014/main" id="{CADF5AE6-54F1-4CA4-8AEA-67D4B0CFF667}"/>
                </a:ext>
              </a:extLst>
            </p:cNvPr>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37">
              <a:extLst>
                <a:ext uri="{FF2B5EF4-FFF2-40B4-BE49-F238E27FC236}">
                  <a16:creationId xmlns:a16="http://schemas.microsoft.com/office/drawing/2014/main" id="{49DFD206-9E4A-47B0-93BE-2FFDD9CA223C}"/>
                </a:ext>
              </a:extLst>
            </p:cNvPr>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38">
              <a:extLst>
                <a:ext uri="{FF2B5EF4-FFF2-40B4-BE49-F238E27FC236}">
                  <a16:creationId xmlns:a16="http://schemas.microsoft.com/office/drawing/2014/main" id="{0E09932F-C18C-46EF-97DE-8DDF9ED7B1F7}"/>
                </a:ext>
              </a:extLst>
            </p:cNvPr>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39">
              <a:extLst>
                <a:ext uri="{FF2B5EF4-FFF2-40B4-BE49-F238E27FC236}">
                  <a16:creationId xmlns:a16="http://schemas.microsoft.com/office/drawing/2014/main" id="{5E5A2F16-145A-448A-AC6C-9779C9CC5874}"/>
                </a:ext>
              </a:extLst>
            </p:cNvPr>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40">
              <a:extLst>
                <a:ext uri="{FF2B5EF4-FFF2-40B4-BE49-F238E27FC236}">
                  <a16:creationId xmlns:a16="http://schemas.microsoft.com/office/drawing/2014/main" id="{921E5687-8EA5-4F03-91AC-D6ACAF09793C}"/>
                </a:ext>
              </a:extLst>
            </p:cNvPr>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41">
              <a:extLst>
                <a:ext uri="{FF2B5EF4-FFF2-40B4-BE49-F238E27FC236}">
                  <a16:creationId xmlns:a16="http://schemas.microsoft.com/office/drawing/2014/main" id="{B51BB5D5-6E7F-4CB6-887E-90DFC1F605D7}"/>
                </a:ext>
              </a:extLst>
            </p:cNvPr>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42">
              <a:extLst>
                <a:ext uri="{FF2B5EF4-FFF2-40B4-BE49-F238E27FC236}">
                  <a16:creationId xmlns:a16="http://schemas.microsoft.com/office/drawing/2014/main" id="{FEE4B3F1-E540-4513-B539-0FC153E8432B}"/>
                </a:ext>
              </a:extLst>
            </p:cNvPr>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3">
              <a:extLst>
                <a:ext uri="{FF2B5EF4-FFF2-40B4-BE49-F238E27FC236}">
                  <a16:creationId xmlns:a16="http://schemas.microsoft.com/office/drawing/2014/main" id="{3F3CA9D7-0F76-415A-A50A-CFBFD769B7BD}"/>
                </a:ext>
              </a:extLst>
            </p:cNvPr>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4">
              <a:extLst>
                <a:ext uri="{FF2B5EF4-FFF2-40B4-BE49-F238E27FC236}">
                  <a16:creationId xmlns:a16="http://schemas.microsoft.com/office/drawing/2014/main" id="{E2B119E7-D15B-4469-8943-23B2FF2818A4}"/>
                </a:ext>
              </a:extLst>
            </p:cNvPr>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5">
              <a:extLst>
                <a:ext uri="{FF2B5EF4-FFF2-40B4-BE49-F238E27FC236}">
                  <a16:creationId xmlns:a16="http://schemas.microsoft.com/office/drawing/2014/main" id="{486720EF-3364-4E35-9C07-06BE52A6C0F9}"/>
                </a:ext>
              </a:extLst>
            </p:cNvPr>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6">
              <a:extLst>
                <a:ext uri="{FF2B5EF4-FFF2-40B4-BE49-F238E27FC236}">
                  <a16:creationId xmlns:a16="http://schemas.microsoft.com/office/drawing/2014/main" id="{5263F096-A137-46AD-AE2F-C6D4473BEED4}"/>
                </a:ext>
              </a:extLst>
            </p:cNvPr>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47">
              <a:extLst>
                <a:ext uri="{FF2B5EF4-FFF2-40B4-BE49-F238E27FC236}">
                  <a16:creationId xmlns:a16="http://schemas.microsoft.com/office/drawing/2014/main" id="{6BEE2CD7-0846-4273-9D18-E26B1DF98BBB}"/>
                </a:ext>
              </a:extLst>
            </p:cNvPr>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48">
              <a:extLst>
                <a:ext uri="{FF2B5EF4-FFF2-40B4-BE49-F238E27FC236}">
                  <a16:creationId xmlns:a16="http://schemas.microsoft.com/office/drawing/2014/main" id="{5AC105DE-C7A7-4E3D-87FF-4DC81BD84FFB}"/>
                </a:ext>
              </a:extLst>
            </p:cNvPr>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49">
              <a:extLst>
                <a:ext uri="{FF2B5EF4-FFF2-40B4-BE49-F238E27FC236}">
                  <a16:creationId xmlns:a16="http://schemas.microsoft.com/office/drawing/2014/main" id="{7537F889-97E6-4BE7-B8E9-1643657D3CBD}"/>
                </a:ext>
              </a:extLst>
            </p:cNvPr>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50">
              <a:extLst>
                <a:ext uri="{FF2B5EF4-FFF2-40B4-BE49-F238E27FC236}">
                  <a16:creationId xmlns:a16="http://schemas.microsoft.com/office/drawing/2014/main" id="{50110DE9-C82A-49B4-9486-D5A18AD3B5A2}"/>
                </a:ext>
              </a:extLst>
            </p:cNvPr>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51">
              <a:extLst>
                <a:ext uri="{FF2B5EF4-FFF2-40B4-BE49-F238E27FC236}">
                  <a16:creationId xmlns:a16="http://schemas.microsoft.com/office/drawing/2014/main" id="{DF83D35F-BFA0-4EE7-BAA1-B88C15071488}"/>
                </a:ext>
              </a:extLst>
            </p:cNvPr>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52">
              <a:extLst>
                <a:ext uri="{FF2B5EF4-FFF2-40B4-BE49-F238E27FC236}">
                  <a16:creationId xmlns:a16="http://schemas.microsoft.com/office/drawing/2014/main" id="{19A9E257-E373-4C93-BC0F-B114B6205BAA}"/>
                </a:ext>
              </a:extLst>
            </p:cNvPr>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53">
              <a:extLst>
                <a:ext uri="{FF2B5EF4-FFF2-40B4-BE49-F238E27FC236}">
                  <a16:creationId xmlns:a16="http://schemas.microsoft.com/office/drawing/2014/main" id="{75BA707F-19A7-472E-AB88-8E324A1A45D4}"/>
                </a:ext>
              </a:extLst>
            </p:cNvPr>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54">
              <a:extLst>
                <a:ext uri="{FF2B5EF4-FFF2-40B4-BE49-F238E27FC236}">
                  <a16:creationId xmlns:a16="http://schemas.microsoft.com/office/drawing/2014/main" id="{16C3921B-EF27-4226-A938-FE2F8965C140}"/>
                </a:ext>
              </a:extLst>
            </p:cNvPr>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55">
              <a:extLst>
                <a:ext uri="{FF2B5EF4-FFF2-40B4-BE49-F238E27FC236}">
                  <a16:creationId xmlns:a16="http://schemas.microsoft.com/office/drawing/2014/main" id="{A11190AE-8186-42E1-953B-B03AF77BE3EB}"/>
                </a:ext>
              </a:extLst>
            </p:cNvPr>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35614580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855E4FAB-11F0-46A2-89B1-EFB4FEEB6B59}" type="datetime1">
              <a:rPr lang="en-US" smtClean="0"/>
              <a:t>11/22/2019</a:t>
            </a:fld>
            <a:endParaRPr lang="en-US"/>
          </a:p>
        </p:txBody>
      </p:sp>
      <p:sp>
        <p:nvSpPr>
          <p:cNvPr id="5" name="Footer Placeholder 4"/>
          <p:cNvSpPr>
            <a:spLocks noGrp="1"/>
          </p:cNvSpPr>
          <p:nvPr>
            <p:ph type="ftr" sz="quarter" idx="11"/>
          </p:nvPr>
        </p:nvSpPr>
        <p:spPr/>
        <p:txBody>
          <a:bodyPr/>
          <a:lstStyle/>
          <a:p>
            <a:r>
              <a:rPr lang="en-US"/>
              <a:t>DATE, ADDITIONAL DETAILS (set this text using “Header &amp; Footer)</a:t>
            </a:r>
          </a:p>
        </p:txBody>
      </p:sp>
      <p:sp>
        <p:nvSpPr>
          <p:cNvPr id="6" name="Slide Number Placeholder 5"/>
          <p:cNvSpPr>
            <a:spLocks noGrp="1"/>
          </p:cNvSpPr>
          <p:nvPr>
            <p:ph type="sldNum" sz="quarter" idx="12"/>
          </p:nvPr>
        </p:nvSpPr>
        <p:spPr/>
        <p:txBody>
          <a:bodyPr/>
          <a:lstStyle/>
          <a:p>
            <a:fld id="{EBBA2BBE-D6E6-4BE2-A029-E4C4FCB9ADED}" type="slidenum">
              <a:rPr lang="en-US" smtClean="0"/>
              <a:t>‹#›</a:t>
            </a:fld>
            <a:endParaRPr lang="en-US" dirty="0"/>
          </a:p>
        </p:txBody>
      </p:sp>
    </p:spTree>
    <p:extLst>
      <p:ext uri="{BB962C8B-B14F-4D97-AF65-F5344CB8AC3E}">
        <p14:creationId xmlns:p14="http://schemas.microsoft.com/office/powerpoint/2010/main" val="393342645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3AB506-41AF-41C1-9152-3B6B33F3B317}" type="datetime1">
              <a:rPr lang="en-US" smtClean="0"/>
              <a:t>11/22/2019</a:t>
            </a:fld>
            <a:endParaRPr lang="en-US"/>
          </a:p>
        </p:txBody>
      </p:sp>
      <p:sp>
        <p:nvSpPr>
          <p:cNvPr id="5" name="Footer Placeholder 4"/>
          <p:cNvSpPr>
            <a:spLocks noGrp="1"/>
          </p:cNvSpPr>
          <p:nvPr>
            <p:ph type="ftr" sz="quarter" idx="11"/>
          </p:nvPr>
        </p:nvSpPr>
        <p:spPr/>
        <p:txBody>
          <a:body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383807489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E02ACD3-519C-4E9B-A38D-41F0E558D0A9}" type="datetime1">
              <a:rPr lang="en-US" smtClean="0"/>
              <a:t>11/22/2019</a:t>
            </a:fld>
            <a:endParaRPr lang="en-US"/>
          </a:p>
        </p:txBody>
      </p:sp>
      <p:sp>
        <p:nvSpPr>
          <p:cNvPr id="6" name="Footer Placeholder 5"/>
          <p:cNvSpPr>
            <a:spLocks noGrp="1"/>
          </p:cNvSpPr>
          <p:nvPr>
            <p:ph type="ftr" sz="quarter" idx="11"/>
          </p:nvPr>
        </p:nvSpPr>
        <p:spPr/>
        <p:txBody>
          <a:bodyPr/>
          <a:lstStyle/>
          <a:p>
            <a:r>
              <a:rPr lang="en-US"/>
              <a:t>DATE, ADDITIONAL DETAILS (set this text using “Header &amp; Footer)</a:t>
            </a:r>
            <a:endParaRPr lang="en-US" dirty="0"/>
          </a:p>
        </p:txBody>
      </p:sp>
      <p:sp>
        <p:nvSpPr>
          <p:cNvPr id="7" name="Slide Number Placeholder 6"/>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235450315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5FDFA9-9E4F-4B2E-A4B8-05C9FB6FD508}" type="datetime1">
              <a:rPr lang="en-US" smtClean="0"/>
              <a:t>11/22/2019</a:t>
            </a:fld>
            <a:endParaRPr lang="en-US"/>
          </a:p>
        </p:txBody>
      </p:sp>
      <p:sp>
        <p:nvSpPr>
          <p:cNvPr id="8" name="Footer Placeholder 7"/>
          <p:cNvSpPr>
            <a:spLocks noGrp="1"/>
          </p:cNvSpPr>
          <p:nvPr>
            <p:ph type="ftr" sz="quarter" idx="11"/>
          </p:nvPr>
        </p:nvSpPr>
        <p:spPr/>
        <p:txBody>
          <a:bodyPr/>
          <a:lstStyle/>
          <a:p>
            <a:r>
              <a:rPr lang="en-US"/>
              <a:t>DATE, ADDITIONAL DETAILS (set this text using “Header &amp; Footer)</a:t>
            </a:r>
            <a:endParaRPr lang="en-US" dirty="0"/>
          </a:p>
        </p:txBody>
      </p:sp>
      <p:sp>
        <p:nvSpPr>
          <p:cNvPr id="9" name="Slide Number Placeholder 8"/>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35284777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Text Placeholder 9"/>
          <p:cNvSpPr>
            <a:spLocks noGrp="1"/>
          </p:cNvSpPr>
          <p:nvPr>
            <p:ph type="body" sz="quarter" idx="13" hasCustomPrompt="1"/>
          </p:nvPr>
        </p:nvSpPr>
        <p:spPr>
          <a:xfrm>
            <a:off x="1234678" y="0"/>
            <a:ext cx="7280672" cy="711200"/>
          </a:xfrm>
        </p:spPr>
        <p:txBody>
          <a:bodyPr anchor="b" anchorCtr="0">
            <a:noAutofit/>
          </a:bodyPr>
          <a:lstStyle>
            <a:lvl1pPr marL="0" indent="0">
              <a:buFontTx/>
              <a:buNone/>
              <a:defRPr sz="2800" b="1" baseline="0">
                <a:solidFill>
                  <a:schemeClr val="tx2"/>
                </a:solidFill>
              </a:defRPr>
            </a:lvl1pPr>
          </a:lstStyle>
          <a:p>
            <a:pPr lvl="0"/>
            <a:r>
              <a:rPr lang="en-US" dirty="0"/>
              <a:t>HEADER</a:t>
            </a:r>
          </a:p>
        </p:txBody>
      </p:sp>
      <p:sp>
        <p:nvSpPr>
          <p:cNvPr id="9" name="Text Placeholder 9"/>
          <p:cNvSpPr>
            <a:spLocks noGrp="1"/>
          </p:cNvSpPr>
          <p:nvPr>
            <p:ph type="body" sz="quarter" idx="14" hasCustomPrompt="1"/>
          </p:nvPr>
        </p:nvSpPr>
        <p:spPr>
          <a:xfrm>
            <a:off x="1234303" y="807453"/>
            <a:ext cx="7281047" cy="806193"/>
          </a:xfrm>
        </p:spPr>
        <p:txBody>
          <a:bodyPr anchor="t" anchorCtr="0">
            <a:noAutofit/>
          </a:bodyPr>
          <a:lstStyle>
            <a:lvl1pPr marL="0" indent="0">
              <a:buFontTx/>
              <a:buNone/>
              <a:defRPr sz="2400" b="0" baseline="0">
                <a:solidFill>
                  <a:schemeClr val="tx1"/>
                </a:solidFill>
              </a:defRPr>
            </a:lvl1pPr>
          </a:lstStyle>
          <a:p>
            <a:pPr lvl="0"/>
            <a:r>
              <a:rPr lang="en-US" dirty="0"/>
              <a:t>DESCRIPTIVE LINE OF COPY</a:t>
            </a:r>
          </a:p>
        </p:txBody>
      </p:sp>
      <p:sp>
        <p:nvSpPr>
          <p:cNvPr id="10" name="Picture Placeholder 10"/>
          <p:cNvSpPr>
            <a:spLocks noGrp="1"/>
          </p:cNvSpPr>
          <p:nvPr>
            <p:ph type="pic" sz="quarter" idx="16"/>
          </p:nvPr>
        </p:nvSpPr>
        <p:spPr>
          <a:xfrm>
            <a:off x="0" y="1828800"/>
            <a:ext cx="3044952" cy="4114800"/>
          </a:xfrm>
          <a:solidFill>
            <a:schemeClr val="bg1">
              <a:lumMod val="95000"/>
            </a:schemeClr>
          </a:solidFill>
        </p:spPr>
        <p:txBody>
          <a:bodyPr anchor="ctr" anchorCtr="0"/>
          <a:lstStyle>
            <a:lvl1pPr marL="0" indent="0" algn="ctr">
              <a:buFontTx/>
              <a:buNone/>
              <a:defRPr/>
            </a:lvl1pPr>
          </a:lstStyle>
          <a:p>
            <a:r>
              <a:rPr lang="en-US"/>
              <a:t>Click icon to add picture</a:t>
            </a:r>
            <a:endParaRPr lang="en-US" dirty="0"/>
          </a:p>
        </p:txBody>
      </p:sp>
      <p:sp>
        <p:nvSpPr>
          <p:cNvPr id="11" name="Picture Placeholder 10"/>
          <p:cNvSpPr>
            <a:spLocks noGrp="1"/>
          </p:cNvSpPr>
          <p:nvPr>
            <p:ph type="pic" sz="quarter" idx="17"/>
          </p:nvPr>
        </p:nvSpPr>
        <p:spPr>
          <a:xfrm>
            <a:off x="3044952" y="1828800"/>
            <a:ext cx="3044952" cy="4114800"/>
          </a:xfrm>
          <a:solidFill>
            <a:schemeClr val="bg1">
              <a:lumMod val="95000"/>
            </a:schemeClr>
          </a:solidFill>
        </p:spPr>
        <p:txBody>
          <a:bodyPr anchor="ctr" anchorCtr="0"/>
          <a:lstStyle>
            <a:lvl1pPr marL="0" indent="0" algn="ctr">
              <a:buFontTx/>
              <a:buNone/>
              <a:defRPr/>
            </a:lvl1pPr>
          </a:lstStyle>
          <a:p>
            <a:r>
              <a:rPr lang="en-US"/>
              <a:t>Click icon to add picture</a:t>
            </a:r>
            <a:endParaRPr lang="en-US" dirty="0"/>
          </a:p>
        </p:txBody>
      </p:sp>
      <p:sp>
        <p:nvSpPr>
          <p:cNvPr id="12" name="Picture Placeholder 10"/>
          <p:cNvSpPr>
            <a:spLocks noGrp="1"/>
          </p:cNvSpPr>
          <p:nvPr>
            <p:ph type="pic" sz="quarter" idx="18"/>
          </p:nvPr>
        </p:nvSpPr>
        <p:spPr>
          <a:xfrm>
            <a:off x="6089904" y="1828800"/>
            <a:ext cx="3054096" cy="4114800"/>
          </a:xfrm>
          <a:solidFill>
            <a:schemeClr val="bg1">
              <a:lumMod val="95000"/>
            </a:schemeClr>
          </a:solidFill>
        </p:spPr>
        <p:txBody>
          <a:bodyPr anchor="ctr" anchorCtr="0"/>
          <a:lstStyle>
            <a:lvl1pPr marL="0" indent="0" algn="ctr">
              <a:buFontTx/>
              <a:buNone/>
              <a:defRPr/>
            </a:lvl1pPr>
          </a:lstStyle>
          <a:p>
            <a:r>
              <a:rPr lang="en-US"/>
              <a:t>Click icon to add picture</a:t>
            </a:r>
            <a:endParaRPr lang="en-US" dirty="0"/>
          </a:p>
        </p:txBody>
      </p:sp>
    </p:spTree>
    <p:extLst>
      <p:ext uri="{BB962C8B-B14F-4D97-AF65-F5344CB8AC3E}">
        <p14:creationId xmlns:p14="http://schemas.microsoft.com/office/powerpoint/2010/main" val="36111063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BBC4B475-CABB-4E89-BF76-03BEF187C626}" type="datetime1">
              <a:rPr lang="en-US" smtClean="0"/>
              <a:t>11/22/2019</a:t>
            </a:fld>
            <a:endParaRPr lang="en-US"/>
          </a:p>
        </p:txBody>
      </p:sp>
      <p:sp>
        <p:nvSpPr>
          <p:cNvPr id="5" name="Footer Placeholder 3"/>
          <p:cNvSpPr>
            <a:spLocks noGrp="1"/>
          </p:cNvSpPr>
          <p:nvPr>
            <p:ph type="ftr" sz="quarter" idx="11"/>
          </p:nvPr>
        </p:nvSpPr>
        <p:spPr/>
        <p:txBody>
          <a:bodyPr/>
          <a:lstStyle/>
          <a:p>
            <a:r>
              <a:rPr lang="en-US"/>
              <a:t>DATE, ADDITIONAL DETAILS (set this text using “Header &amp; Footer)</a:t>
            </a:r>
            <a:endParaRPr lang="en-US" dirty="0"/>
          </a:p>
        </p:txBody>
      </p:sp>
      <p:sp>
        <p:nvSpPr>
          <p:cNvPr id="6" name="Slide Number Placeholder 4"/>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158352944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583A846-18CB-4DC0-B669-3D066375830E}" type="datetime1">
              <a:rPr lang="en-US" smtClean="0"/>
              <a:t>11/22/2019</a:t>
            </a:fld>
            <a:endParaRPr lang="en-US"/>
          </a:p>
        </p:txBody>
      </p:sp>
      <p:sp>
        <p:nvSpPr>
          <p:cNvPr id="5" name="Footer Placeholder 2"/>
          <p:cNvSpPr>
            <a:spLocks noGrp="1"/>
          </p:cNvSpPr>
          <p:nvPr>
            <p:ph type="ftr" sz="quarter" idx="11"/>
          </p:nvPr>
        </p:nvSpPr>
        <p:spPr/>
        <p:txBody>
          <a:bodyPr/>
          <a:lstStyle/>
          <a:p>
            <a:r>
              <a:rPr lang="en-US"/>
              <a:t>DATE, ADDITIONAL DETAILS (set this text using “Header &amp; Footer)</a:t>
            </a:r>
          </a:p>
        </p:txBody>
      </p:sp>
      <p:sp>
        <p:nvSpPr>
          <p:cNvPr id="6" name="Slide Number Placeholder 3"/>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223917229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B5CB8273-52CF-4AA0-93A1-5D24EF9B2C75}" type="datetime1">
              <a:rPr lang="en-US" smtClean="0"/>
              <a:t>11/22/2019</a:t>
            </a:fld>
            <a:endParaRPr lang="en-US"/>
          </a:p>
        </p:txBody>
      </p:sp>
      <p:sp>
        <p:nvSpPr>
          <p:cNvPr id="5" name="Footer Placeholder 5"/>
          <p:cNvSpPr>
            <a:spLocks noGrp="1"/>
          </p:cNvSpPr>
          <p:nvPr>
            <p:ph type="ftr" sz="quarter" idx="11"/>
          </p:nvPr>
        </p:nvSpPr>
        <p:spPr/>
        <p:txBody>
          <a:bodyPr/>
          <a:lstStyle/>
          <a:p>
            <a:r>
              <a:rPr lang="en-US"/>
              <a:t>DATE, ADDITIONAL DETAILS (set this text using “Header &amp; Footer)</a:t>
            </a:r>
            <a:endParaRPr lang="en-US" dirty="0"/>
          </a:p>
        </p:txBody>
      </p:sp>
      <p:sp>
        <p:nvSpPr>
          <p:cNvPr id="6" name="Slide Number Placeholder 6"/>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250335680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F281291-2124-47A5-8A7B-15F2F807CD96}" type="datetime1">
              <a:rPr lang="en-US" smtClean="0"/>
              <a:t>11/22/2019</a:t>
            </a:fld>
            <a:endParaRPr lang="en-US"/>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250122310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BB7382-C87B-4A4F-8986-440C9A3E9320}" type="datetime1">
              <a:rPr lang="en-US" smtClean="0"/>
              <a:t>11/22/2019</a:t>
            </a:fld>
            <a:endParaRPr lang="en-US" dirty="0"/>
          </a:p>
        </p:txBody>
      </p:sp>
      <p:sp>
        <p:nvSpPr>
          <p:cNvPr id="6" name="Footer Placeholder 5"/>
          <p:cNvSpPr>
            <a:spLocks noGrp="1"/>
          </p:cNvSpPr>
          <p:nvPr>
            <p:ph type="ftr" sz="quarter" idx="11"/>
          </p:nvPr>
        </p:nvSpPr>
        <p:spPr/>
        <p:txBody>
          <a:bodyPr/>
          <a:lstStyle/>
          <a:p>
            <a:r>
              <a:rPr lang="en-US"/>
              <a:t>DATE, ADDITIONAL DETAILS (set this text using “Header &amp; Footer)</a:t>
            </a:r>
            <a:endParaRPr lang="en-US" dirty="0"/>
          </a:p>
        </p:txBody>
      </p:sp>
      <p:sp>
        <p:nvSpPr>
          <p:cNvPr id="7" name="Slide Number Placeholder 6"/>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202249691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E92557B-029D-4C86-B529-F3A5ADED3016}" type="datetime1">
              <a:rPr lang="en-US" smtClean="0"/>
              <a:t>11/22/2019</a:t>
            </a:fld>
            <a:endParaRPr lang="en-US" dirty="0"/>
          </a:p>
        </p:txBody>
      </p:sp>
      <p:sp>
        <p:nvSpPr>
          <p:cNvPr id="5" name="Footer Placeholder 4"/>
          <p:cNvSpPr>
            <a:spLocks noGrp="1"/>
          </p:cNvSpPr>
          <p:nvPr>
            <p:ph type="ftr" sz="quarter" idx="11"/>
          </p:nvPr>
        </p:nvSpPr>
        <p:spPr/>
        <p:txBody>
          <a:body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60769859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16CF970-E3F6-4B81-98EF-C2BCE404B4BA}" type="datetime1">
              <a:rPr lang="en-US" smtClean="0"/>
              <a:t>11/22/2019</a:t>
            </a:fld>
            <a:endParaRPr lang="en-US" dirty="0"/>
          </a:p>
        </p:txBody>
      </p:sp>
      <p:sp>
        <p:nvSpPr>
          <p:cNvPr id="5" name="Footer Placeholder 4"/>
          <p:cNvSpPr>
            <a:spLocks noGrp="1"/>
          </p:cNvSpPr>
          <p:nvPr>
            <p:ph type="ftr" sz="quarter" idx="11"/>
          </p:nvPr>
        </p:nvSpPr>
        <p:spPr/>
        <p:txBody>
          <a:body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p:txBody>
          <a:bodyPr/>
          <a:lstStyle/>
          <a:p>
            <a:fld id="{EBBA2BBE-D6E6-4BE2-A029-E4C4FCB9ADED}" type="slidenum">
              <a:rPr lang="en-US" smtClean="0"/>
              <a:pPr/>
              <a:t>‹#›</a:t>
            </a:fld>
            <a:endParaRPr lang="en-US" dirty="0"/>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343547900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B969E2-4424-4D0C-8E3C-2971784EA68C}" type="datetime1">
              <a:rPr lang="en-US" smtClean="0"/>
              <a:t>11/22/2019</a:t>
            </a:fld>
            <a:endParaRPr lang="en-US" dirty="0"/>
          </a:p>
        </p:txBody>
      </p:sp>
      <p:sp>
        <p:nvSpPr>
          <p:cNvPr id="5" name="Footer Placeholder 4"/>
          <p:cNvSpPr>
            <a:spLocks noGrp="1"/>
          </p:cNvSpPr>
          <p:nvPr>
            <p:ph type="ftr" sz="quarter" idx="11"/>
          </p:nvPr>
        </p:nvSpPr>
        <p:spPr/>
        <p:txBody>
          <a:body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388531549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DBD7EBA-FC01-4922-A2D3-FF3800B95F54}" type="datetime1">
              <a:rPr lang="en-US" smtClean="0"/>
              <a:t>11/22/2019</a:t>
            </a:fld>
            <a:endParaRPr lang="en-US" dirty="0"/>
          </a:p>
        </p:txBody>
      </p:sp>
      <p:sp>
        <p:nvSpPr>
          <p:cNvPr id="4" name="Footer Placeholder 4"/>
          <p:cNvSpPr>
            <a:spLocks noGrp="1"/>
          </p:cNvSpPr>
          <p:nvPr>
            <p:ph type="ftr" sz="quarter" idx="11"/>
          </p:nvPr>
        </p:nvSpPr>
        <p:spPr/>
        <p:txBody>
          <a:body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373932602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9D8EF86-75AB-4428-B51B-E4893C675A6E}" type="datetime1">
              <a:rPr lang="en-US" smtClean="0"/>
              <a:t>11/22/2019</a:t>
            </a:fld>
            <a:endParaRPr lang="en-US" dirty="0"/>
          </a:p>
        </p:txBody>
      </p:sp>
      <p:sp>
        <p:nvSpPr>
          <p:cNvPr id="4" name="Footer Placeholder 4"/>
          <p:cNvSpPr>
            <a:spLocks noGrp="1"/>
          </p:cNvSpPr>
          <p:nvPr>
            <p:ph type="ftr" sz="quarter" idx="11"/>
          </p:nvPr>
        </p:nvSpPr>
        <p:spPr/>
        <p:txBody>
          <a:body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21251318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34303" y="0"/>
            <a:ext cx="7281048" cy="711200"/>
          </a:xfrm>
        </p:spPr>
        <p:txBody>
          <a:bodyPr anchor="b">
            <a:noAutofit/>
          </a:bodyPr>
          <a:lstStyle>
            <a:lvl1pPr>
              <a:defRPr sz="2800" b="1">
                <a:solidFill>
                  <a:schemeClr val="tx2"/>
                </a:solidFill>
              </a:defRPr>
            </a:lvl1pPr>
          </a:lstStyle>
          <a:p>
            <a:pPr lvl="0"/>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
        <p:nvSpPr>
          <p:cNvPr id="8" name="Picture Placeholder 10"/>
          <p:cNvSpPr>
            <a:spLocks noGrp="1"/>
          </p:cNvSpPr>
          <p:nvPr>
            <p:ph type="pic" sz="quarter" idx="16"/>
          </p:nvPr>
        </p:nvSpPr>
        <p:spPr>
          <a:xfrm>
            <a:off x="0" y="1828800"/>
            <a:ext cx="9144000" cy="4114800"/>
          </a:xfrm>
          <a:solidFill>
            <a:schemeClr val="bg1">
              <a:lumMod val="95000"/>
            </a:schemeClr>
          </a:solidFill>
        </p:spPr>
        <p:txBody>
          <a:bodyPr anchor="ctr" anchorCtr="0"/>
          <a:lstStyle>
            <a:lvl1pPr marL="0" indent="0" algn="ctr">
              <a:buFontTx/>
              <a:buNone/>
              <a:defRPr/>
            </a:lvl1pPr>
          </a:lstStyle>
          <a:p>
            <a:r>
              <a:rPr lang="en-US"/>
              <a:t>Click icon to add picture</a:t>
            </a:r>
            <a:endParaRPr lang="en-US" dirty="0"/>
          </a:p>
        </p:txBody>
      </p:sp>
    </p:spTree>
    <p:extLst>
      <p:ext uri="{BB962C8B-B14F-4D97-AF65-F5344CB8AC3E}">
        <p14:creationId xmlns:p14="http://schemas.microsoft.com/office/powerpoint/2010/main" val="128309484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98FC14-9C59-4981-96CA-DB30E7695888}" type="datetime1">
              <a:rPr lang="en-US" smtClean="0"/>
              <a:t>11/22/2019</a:t>
            </a:fld>
            <a:endParaRPr lang="en-US"/>
          </a:p>
        </p:txBody>
      </p:sp>
      <p:sp>
        <p:nvSpPr>
          <p:cNvPr id="5" name="Footer Placeholder 4"/>
          <p:cNvSpPr>
            <a:spLocks noGrp="1"/>
          </p:cNvSpPr>
          <p:nvPr>
            <p:ph type="ftr" sz="quarter" idx="11"/>
          </p:nvPr>
        </p:nvSpPr>
        <p:spPr/>
        <p:txBody>
          <a:body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126899461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D385C8-8730-4FF2-BF99-16FCE942EFB0}" type="datetime1">
              <a:rPr lang="en-US" smtClean="0"/>
              <a:t>11/22/2019</a:t>
            </a:fld>
            <a:endParaRPr lang="en-US"/>
          </a:p>
        </p:txBody>
      </p:sp>
      <p:sp>
        <p:nvSpPr>
          <p:cNvPr id="5" name="Footer Placeholder 4"/>
          <p:cNvSpPr>
            <a:spLocks noGrp="1"/>
          </p:cNvSpPr>
          <p:nvPr>
            <p:ph type="ftr" sz="quarter" idx="11"/>
          </p:nvPr>
        </p:nvSpPr>
        <p:spPr/>
        <p:txBody>
          <a:bodyPr/>
          <a:lstStyle/>
          <a:p>
            <a:r>
              <a:rPr lang="en-US"/>
              <a:t>DATE, ADDITIONAL DETAILS (set this text using “Header &amp; Footer)</a:t>
            </a:r>
            <a:endParaRPr lang="en-US" dirty="0"/>
          </a:p>
        </p:txBody>
      </p:sp>
      <p:sp>
        <p:nvSpPr>
          <p:cNvPr id="6" name="Slide Number Placeholder 5"/>
          <p:cNvSpPr>
            <a:spLocks noGrp="1"/>
          </p:cNvSpPr>
          <p:nvPr>
            <p:ph type="sldNum" sz="quarter" idx="12"/>
          </p:nvPr>
        </p:nvSpPr>
        <p:spPr/>
        <p:txBody>
          <a:bodyPr/>
          <a:lstStyle/>
          <a:p>
            <a:fld id="{EBBA2BBE-D6E6-4BE2-A029-E4C4FCB9ADED}" type="slidenum">
              <a:rPr lang="en-US" smtClean="0"/>
              <a:pPr/>
              <a:t>‹#›</a:t>
            </a:fld>
            <a:endParaRPr lang="en-US" dirty="0"/>
          </a:p>
        </p:txBody>
      </p:sp>
    </p:spTree>
    <p:extLst>
      <p:ext uri="{BB962C8B-B14F-4D97-AF65-F5344CB8AC3E}">
        <p14:creationId xmlns:p14="http://schemas.microsoft.com/office/powerpoint/2010/main" val="996171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Full Slide">
    <p:spTree>
      <p:nvGrpSpPr>
        <p:cNvPr id="1" name=""/>
        <p:cNvGrpSpPr/>
        <p:nvPr/>
      </p:nvGrpSpPr>
      <p:grpSpPr>
        <a:xfrm>
          <a:off x="0" y="0"/>
          <a:ext cx="0" cy="0"/>
          <a:chOff x="0" y="0"/>
          <a:chExt cx="0" cy="0"/>
        </a:xfrm>
      </p:grpSpPr>
      <p:sp>
        <p:nvSpPr>
          <p:cNvPr id="10" name="Picture Placeholder 8"/>
          <p:cNvSpPr>
            <a:spLocks noGrp="1"/>
          </p:cNvSpPr>
          <p:nvPr>
            <p:ph type="pic" sz="quarter" idx="13"/>
          </p:nvPr>
        </p:nvSpPr>
        <p:spPr>
          <a:xfrm>
            <a:off x="0" y="-1"/>
            <a:ext cx="9144000" cy="6309360"/>
          </a:xfrm>
          <a:solidFill>
            <a:schemeClr val="bg1">
              <a:lumMod val="95000"/>
            </a:schemeClr>
          </a:solidFill>
        </p:spPr>
        <p:txBody>
          <a:bodyPr anchor="ctr"/>
          <a:lstStyle>
            <a:lvl1pPr marL="0" indent="0" algn="ctr">
              <a:buNone/>
              <a:defRPr/>
            </a:lvl1pPr>
          </a:lstStyle>
          <a:p>
            <a:r>
              <a:rPr lang="en-US"/>
              <a:t>Click icon to add picture</a:t>
            </a:r>
            <a:endParaRPr lang="en-US" dirty="0"/>
          </a:p>
        </p:txBody>
      </p:sp>
      <p:sp>
        <p:nvSpPr>
          <p:cNvPr id="2" name="Title 1"/>
          <p:cNvSpPr>
            <a:spLocks noGrp="1"/>
          </p:cNvSpPr>
          <p:nvPr>
            <p:ph type="title" hasCustomPrompt="1"/>
          </p:nvPr>
        </p:nvSpPr>
        <p:spPr>
          <a:xfrm>
            <a:off x="1234303" y="0"/>
            <a:ext cx="7281048" cy="711200"/>
          </a:xfrm>
        </p:spPr>
        <p:txBody>
          <a:bodyPr anchor="b">
            <a:noAutofit/>
          </a:bodyPr>
          <a:lstStyle>
            <a:lvl1pPr>
              <a:defRPr sz="2800" b="1">
                <a:solidFill>
                  <a:schemeClr val="tx2"/>
                </a:solidFill>
              </a:defRPr>
            </a:lvl1pPr>
          </a:lstStyle>
          <a:p>
            <a:pPr lvl="0"/>
            <a:r>
              <a:rPr lang="en-US" dirty="0"/>
              <a:t>HEADER</a:t>
            </a:r>
          </a:p>
        </p:txBody>
      </p:sp>
      <p:sp>
        <p:nvSpPr>
          <p:cNvPr id="4" name="Text Placeholder 3"/>
          <p:cNvSpPr>
            <a:spLocks noGrp="1"/>
          </p:cNvSpPr>
          <p:nvPr>
            <p:ph type="body" sz="half" idx="2" hasCustomPrompt="1"/>
          </p:nvPr>
        </p:nvSpPr>
        <p:spPr>
          <a:xfrm>
            <a:off x="1234302" y="807453"/>
            <a:ext cx="7281048" cy="806193"/>
          </a:xfrm>
        </p:spPr>
        <p:txBody>
          <a:bodyPr>
            <a:noAutofit/>
          </a:bodyPr>
          <a:lstStyle>
            <a:lvl1pPr marL="0" indent="0">
              <a:buNone/>
              <a:defRPr sz="24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DESCRIPTIVE LINE OF TEXT</a:t>
            </a:r>
          </a:p>
        </p:txBody>
      </p:sp>
      <p:sp>
        <p:nvSpPr>
          <p:cNvPr id="6" name="Footer Placeholder 5"/>
          <p:cNvSpPr>
            <a:spLocks noGrp="1"/>
          </p:cNvSpPr>
          <p:nvPr>
            <p:ph type="ftr" sz="quarter" idx="11"/>
          </p:nvPr>
        </p:nvSpPr>
        <p:spPr/>
        <p:txBody>
          <a:bodyPr/>
          <a:lstStyle/>
          <a:p>
            <a:r>
              <a:rPr lang="en-US"/>
              <a:t>DATE, ADDITIONAL DETAILS (set this text using “Header &amp; Footer)</a:t>
            </a:r>
          </a:p>
        </p:txBody>
      </p:sp>
      <p:sp>
        <p:nvSpPr>
          <p:cNvPr id="7" name="Slide Number Placeholder 6"/>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16270644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DATE, ADDITIONAL DETAILS (set this text using “Header &amp; Footer)</a:t>
            </a:r>
          </a:p>
        </p:txBody>
      </p:sp>
      <p:sp>
        <p:nvSpPr>
          <p:cNvPr id="4" name="Slide Number Placeholder 3"/>
          <p:cNvSpPr>
            <a:spLocks noGrp="1"/>
          </p:cNvSpPr>
          <p:nvPr>
            <p:ph type="sldNum" sz="quarter" idx="12"/>
          </p:nvPr>
        </p:nvSpPr>
        <p:spPr/>
        <p:txBody>
          <a:bodyPr/>
          <a:lstStyle/>
          <a:p>
            <a:fld id="{EBBA2BBE-D6E6-4BE2-A029-E4C4FCB9ADED}" type="slidenum">
              <a:rPr lang="en-US" smtClean="0"/>
              <a:t>‹#›</a:t>
            </a:fld>
            <a:endParaRPr lang="en-US"/>
          </a:p>
        </p:txBody>
      </p:sp>
    </p:spTree>
    <p:extLst>
      <p:ext uri="{BB962C8B-B14F-4D97-AF65-F5344CB8AC3E}">
        <p14:creationId xmlns:p14="http://schemas.microsoft.com/office/powerpoint/2010/main" val="1011244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10" Type="http://schemas.openxmlformats.org/officeDocument/2006/relationships/theme" Target="../theme/theme3.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5" Type="http://schemas.openxmlformats.org/officeDocument/2006/relationships/slideLayout" Target="../slideLayouts/slideLayout32.xml"/><Relationship Id="rId10" Type="http://schemas.openxmlformats.org/officeDocument/2006/relationships/theme" Target="../theme/theme4.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5" Type="http://schemas.openxmlformats.org/officeDocument/2006/relationships/slideLayout" Target="../slideLayouts/slideLayout41.xml"/><Relationship Id="rId10" Type="http://schemas.openxmlformats.org/officeDocument/2006/relationships/theme" Target="../theme/theme5.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5" Type="http://schemas.openxmlformats.org/officeDocument/2006/relationships/slideLayout" Target="../slideLayouts/slideLayout50.xml"/><Relationship Id="rId10" Type="http://schemas.openxmlformats.org/officeDocument/2006/relationships/theme" Target="../theme/theme6.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2.xml"/><Relationship Id="rId13" Type="http://schemas.openxmlformats.org/officeDocument/2006/relationships/slideLayout" Target="../slideLayouts/slideLayout67.xml"/><Relationship Id="rId18" Type="http://schemas.openxmlformats.org/officeDocument/2006/relationships/theme" Target="../theme/theme7.xml"/><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slideLayout" Target="../slideLayouts/slideLayout66.xml"/><Relationship Id="rId17" Type="http://schemas.openxmlformats.org/officeDocument/2006/relationships/slideLayout" Target="../slideLayouts/slideLayout71.xml"/><Relationship Id="rId2" Type="http://schemas.openxmlformats.org/officeDocument/2006/relationships/slideLayout" Target="../slideLayouts/slideLayout56.xml"/><Relationship Id="rId16" Type="http://schemas.openxmlformats.org/officeDocument/2006/relationships/slideLayout" Target="../slideLayouts/slideLayout70.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5" Type="http://schemas.openxmlformats.org/officeDocument/2006/relationships/slideLayout" Target="../slideLayouts/slideLayout69.xml"/><Relationship Id="rId10" Type="http://schemas.openxmlformats.org/officeDocument/2006/relationships/slideLayout" Target="../slideLayouts/slideLayout64.xml"/><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slideLayout" Target="../slideLayouts/slideLayout6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tx1">
                <a:lumMod val="15000"/>
                <a:lumOff val="85000"/>
              </a:schemeClr>
            </a:gs>
            <a:gs pos="50000">
              <a:schemeClr val="bg1"/>
            </a:gs>
            <a:gs pos="100000">
              <a:schemeClr val="bg1"/>
            </a:gs>
          </a:gsLst>
          <a:lin ang="81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365760"/>
            <a:ext cx="7600950" cy="1325563"/>
          </a:xfrm>
          <a:prstGeom prst="rect">
            <a:avLst/>
          </a:prstGeom>
        </p:spPr>
        <p:txBody>
          <a:bodyPr vert="horz" lIns="0" tIns="0" rIns="0" bIns="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914400" y="1825625"/>
            <a:ext cx="7600950"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3428999" y="6355080"/>
            <a:ext cx="4316111" cy="502919"/>
          </a:xfrm>
          <a:prstGeom prst="rect">
            <a:avLst/>
          </a:prstGeom>
        </p:spPr>
        <p:txBody>
          <a:bodyPr vert="horz" lIns="0" tIns="0" rIns="0" bIns="0" rtlCol="0" anchor="ctr"/>
          <a:lstStyle>
            <a:lvl1pPr algn="l">
              <a:defRPr sz="1050" i="1">
                <a:solidFill>
                  <a:schemeClr val="tx1"/>
                </a:solidFill>
              </a:defRPr>
            </a:lvl1pPr>
          </a:lstStyle>
          <a:p>
            <a:r>
              <a:rPr lang="en-US" dirty="0"/>
              <a:t>DATE, ADDITIONAL DETAILS (set this text using “Header &amp; Footer)</a:t>
            </a:r>
          </a:p>
        </p:txBody>
      </p:sp>
      <p:sp>
        <p:nvSpPr>
          <p:cNvPr id="6" name="Slide Number Placeholder 5"/>
          <p:cNvSpPr>
            <a:spLocks noGrp="1"/>
          </p:cNvSpPr>
          <p:nvPr>
            <p:ph type="sldNum" sz="quarter" idx="4"/>
          </p:nvPr>
        </p:nvSpPr>
        <p:spPr>
          <a:xfrm>
            <a:off x="7748337" y="6355079"/>
            <a:ext cx="767013" cy="502919"/>
          </a:xfrm>
          <a:prstGeom prst="rect">
            <a:avLst/>
          </a:prstGeom>
        </p:spPr>
        <p:txBody>
          <a:bodyPr vert="horz" lIns="0" tIns="0" rIns="0" bIns="0" rtlCol="0" anchor="ctr"/>
          <a:lstStyle>
            <a:lvl1pPr algn="r">
              <a:defRPr sz="1050">
                <a:solidFill>
                  <a:schemeClr val="tx1">
                    <a:tint val="75000"/>
                  </a:schemeClr>
                </a:solidFill>
              </a:defRPr>
            </a:lvl1pPr>
          </a:lstStyle>
          <a:p>
            <a:fld id="{EBBA2BBE-D6E6-4BE2-A029-E4C4FCB9ADED}" type="slidenum">
              <a:rPr lang="en-US" smtClean="0"/>
              <a:pPr/>
              <a:t>‹#›</a:t>
            </a:fld>
            <a:endParaRPr lang="en-US" dirty="0"/>
          </a:p>
        </p:txBody>
      </p:sp>
      <p:grpSp>
        <p:nvGrpSpPr>
          <p:cNvPr id="9" name="Group 35"/>
          <p:cNvGrpSpPr>
            <a:grpSpLocks noChangeAspect="1"/>
          </p:cNvGrpSpPr>
          <p:nvPr userDrawn="1"/>
        </p:nvGrpSpPr>
        <p:grpSpPr bwMode="auto">
          <a:xfrm>
            <a:off x="914400" y="6468227"/>
            <a:ext cx="1118070" cy="273467"/>
            <a:chOff x="654" y="3135"/>
            <a:chExt cx="1386" cy="339"/>
          </a:xfrm>
        </p:grpSpPr>
        <p:sp>
          <p:nvSpPr>
            <p:cNvPr id="12"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3" name="Rectangle 32"/>
          <p:cNvSpPr/>
          <p:nvPr userDrawn="1"/>
        </p:nvSpPr>
        <p:spPr>
          <a:xfrm>
            <a:off x="0" y="6309360"/>
            <a:ext cx="9144000" cy="45720"/>
          </a:xfrm>
          <a:prstGeom prst="rect">
            <a:avLst/>
          </a:prstGeom>
          <a:gradFill flip="none" rotWithShape="1">
            <a:gsLst>
              <a:gs pos="25000">
                <a:schemeClr val="bg2"/>
              </a:gs>
              <a:gs pos="100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Tree>
    <p:extLst>
      <p:ext uri="{BB962C8B-B14F-4D97-AF65-F5344CB8AC3E}">
        <p14:creationId xmlns:p14="http://schemas.microsoft.com/office/powerpoint/2010/main" val="1422417719"/>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Lst>
  <p:hf hdr="0" ftr="0" dt="0"/>
  <p:txStyles>
    <p:titleStyle>
      <a:lvl1pPr algn="l" defTabSz="6858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171450" indent="-171450" algn="l" defTabSz="685800" rtl="0" eaLnBrk="1" latinLnBrk="0" hangingPunct="1">
        <a:lnSpc>
          <a:spcPts val="2800"/>
        </a:lnSpc>
        <a:spcBef>
          <a:spcPts val="750"/>
        </a:spcBef>
        <a:buFont typeface="Arial" panose="020B0604020202020204" pitchFamily="34" charset="0"/>
        <a:buChar char="•"/>
        <a:defRPr sz="2400" kern="1200">
          <a:solidFill>
            <a:schemeClr val="tx1"/>
          </a:solidFill>
          <a:latin typeface="+mn-lt"/>
          <a:ea typeface="+mn-ea"/>
          <a:cs typeface="+mn-cs"/>
        </a:defRPr>
      </a:lvl1pPr>
      <a:lvl2pPr marL="514350" indent="-171450" algn="l" defTabSz="685800" rtl="0" eaLnBrk="1" latinLnBrk="0" hangingPunct="1">
        <a:lnSpc>
          <a:spcPts val="2800"/>
        </a:lnSpc>
        <a:spcBef>
          <a:spcPts val="375"/>
        </a:spcBef>
        <a:buClr>
          <a:schemeClr val="tx2"/>
        </a:buClr>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ts val="2800"/>
        </a:lnSpc>
        <a:spcBef>
          <a:spcPts val="375"/>
        </a:spcBef>
        <a:buClr>
          <a:schemeClr val="tx2"/>
        </a:buClr>
        <a:buFont typeface="Arial" panose="020B0604020202020204" pitchFamily="34" charset="0"/>
        <a:buChar char="•"/>
        <a:defRPr sz="2400" kern="1200">
          <a:solidFill>
            <a:schemeClr val="tx1"/>
          </a:solidFill>
          <a:latin typeface="+mn-lt"/>
          <a:ea typeface="+mn-ea"/>
          <a:cs typeface="+mn-cs"/>
        </a:defRPr>
      </a:lvl3pPr>
      <a:lvl4pPr marL="1200150" indent="-171450" algn="l" defTabSz="685800" rtl="0" eaLnBrk="1" latinLnBrk="0" hangingPunct="1">
        <a:lnSpc>
          <a:spcPts val="2800"/>
        </a:lnSpc>
        <a:spcBef>
          <a:spcPts val="375"/>
        </a:spcBef>
        <a:buClr>
          <a:schemeClr val="tx2"/>
        </a:buClr>
        <a:buFont typeface="Arial" panose="020B0604020202020204" pitchFamily="34" charset="0"/>
        <a:buChar char="•"/>
        <a:defRPr sz="2400" kern="1200">
          <a:solidFill>
            <a:schemeClr val="tx1"/>
          </a:solidFill>
          <a:latin typeface="+mn-lt"/>
          <a:ea typeface="+mn-ea"/>
          <a:cs typeface="+mn-cs"/>
        </a:defRPr>
      </a:lvl4pPr>
      <a:lvl5pPr marL="1543050" indent="-171450" algn="l" defTabSz="685800" rtl="0" eaLnBrk="1" latinLnBrk="0" hangingPunct="1">
        <a:lnSpc>
          <a:spcPts val="2800"/>
        </a:lnSpc>
        <a:spcBef>
          <a:spcPts val="375"/>
        </a:spcBef>
        <a:buClr>
          <a:schemeClr val="tx2"/>
        </a:buClr>
        <a:buFont typeface="Arial" panose="020B0604020202020204" pitchFamily="34" charset="0"/>
        <a:buChar char="•"/>
        <a:defRPr sz="2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88">
          <p15:clr>
            <a:srgbClr val="F26B43"/>
          </p15:clr>
        </p15:guide>
        <p15:guide id="2" pos="576">
          <p15:clr>
            <a:srgbClr val="F26B43"/>
          </p15:clr>
        </p15:guide>
        <p15:guide id="3" pos="535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tx1">
                <a:lumMod val="15000"/>
                <a:lumOff val="85000"/>
              </a:schemeClr>
            </a:gs>
            <a:gs pos="50000">
              <a:schemeClr val="bg1"/>
            </a:gs>
            <a:gs pos="100000">
              <a:schemeClr val="bg1"/>
            </a:gs>
          </a:gsLst>
          <a:lin ang="81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365760"/>
            <a:ext cx="7600950" cy="1325563"/>
          </a:xfrm>
          <a:prstGeom prst="rect">
            <a:avLst/>
          </a:prstGeom>
        </p:spPr>
        <p:txBody>
          <a:bodyPr vert="horz" lIns="0" tIns="0" rIns="0" bIns="0" rtlCol="0" anchor="ctr">
            <a:noAutofit/>
          </a:bodyPr>
          <a:lstStyle/>
          <a:p>
            <a:r>
              <a:rPr lang="en-US" dirty="0"/>
              <a:t>Click to edit Master title style</a:t>
            </a:r>
          </a:p>
        </p:txBody>
      </p:sp>
      <p:sp>
        <p:nvSpPr>
          <p:cNvPr id="3" name="Text Placeholder 2"/>
          <p:cNvSpPr>
            <a:spLocks noGrp="1"/>
          </p:cNvSpPr>
          <p:nvPr>
            <p:ph type="body" idx="1"/>
          </p:nvPr>
        </p:nvSpPr>
        <p:spPr>
          <a:xfrm>
            <a:off x="914400" y="1825625"/>
            <a:ext cx="7600950" cy="435133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428999" y="6400801"/>
            <a:ext cx="4316111" cy="365125"/>
          </a:xfrm>
          <a:prstGeom prst="rect">
            <a:avLst/>
          </a:prstGeom>
        </p:spPr>
        <p:txBody>
          <a:bodyPr vert="horz" lIns="0" tIns="0" rIns="0" bIns="0" rtlCol="0" anchor="ctr"/>
          <a:lstStyle>
            <a:lvl1pPr algn="l">
              <a:defRPr sz="1050" i="1">
                <a:solidFill>
                  <a:schemeClr val="tx1"/>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4"/>
          </p:nvPr>
        </p:nvSpPr>
        <p:spPr>
          <a:xfrm>
            <a:off x="7748337" y="6400800"/>
            <a:ext cx="767013" cy="365760"/>
          </a:xfrm>
          <a:prstGeom prst="rect">
            <a:avLst/>
          </a:prstGeom>
        </p:spPr>
        <p:txBody>
          <a:bodyPr vert="horz" lIns="0" tIns="0" rIns="0" bIns="0" rtlCol="0" anchor="ctr"/>
          <a:lstStyle>
            <a:lvl1pPr algn="r">
              <a:defRPr sz="1050">
                <a:solidFill>
                  <a:schemeClr val="tx1">
                    <a:tint val="75000"/>
                  </a:schemeClr>
                </a:solidFill>
              </a:defRPr>
            </a:lvl1pPr>
          </a:lstStyle>
          <a:p>
            <a:fld id="{EBBA2BBE-D6E6-4BE2-A029-E4C4FCB9ADED}" type="slidenum">
              <a:rPr lang="en-US" smtClean="0"/>
              <a:pPr/>
              <a:t>‹#›</a:t>
            </a:fld>
            <a:endParaRPr lang="en-US" dirty="0"/>
          </a:p>
        </p:txBody>
      </p:sp>
      <p:sp>
        <p:nvSpPr>
          <p:cNvPr id="10" name="Rectangle 9"/>
          <p:cNvSpPr/>
          <p:nvPr userDrawn="1"/>
        </p:nvSpPr>
        <p:spPr>
          <a:xfrm>
            <a:off x="0" y="6309360"/>
            <a:ext cx="9144000" cy="45720"/>
          </a:xfrm>
          <a:prstGeom prst="rect">
            <a:avLst/>
          </a:prstGeom>
          <a:gradFill flip="none" rotWithShape="1">
            <a:gsLst>
              <a:gs pos="25000">
                <a:schemeClr val="bg2"/>
              </a:gs>
              <a:gs pos="100000">
                <a:srgbClr val="C28A0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grpSp>
        <p:nvGrpSpPr>
          <p:cNvPr id="9" name="Group 35"/>
          <p:cNvGrpSpPr>
            <a:grpSpLocks noChangeAspect="1"/>
          </p:cNvGrpSpPr>
          <p:nvPr userDrawn="1"/>
        </p:nvGrpSpPr>
        <p:grpSpPr bwMode="auto">
          <a:xfrm>
            <a:off x="914400" y="6468227"/>
            <a:ext cx="1118070" cy="273467"/>
            <a:chOff x="654" y="3135"/>
            <a:chExt cx="1386" cy="339"/>
          </a:xfrm>
        </p:grpSpPr>
        <p:sp>
          <p:nvSpPr>
            <p:cNvPr id="12"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10232766"/>
      </p:ext>
    </p:extLst>
  </p:cSld>
  <p:clrMap bg1="lt1" tx1="dk1" bg2="lt2" tx2="dk2" accent1="accent1" accent2="accent2" accent3="accent3" accent4="accent4" accent5="accent5" accent6="accent6" hlink="hlink" folHlink="folHlink"/>
  <p:sldLayoutIdLst>
    <p:sldLayoutId id="2147483764"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hdr="0" ftr="0" dt="0"/>
  <p:txStyles>
    <p:titleStyle>
      <a:lvl1pPr algn="l" defTabSz="6858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171450" indent="-171450" algn="l" defTabSz="685800" rtl="0" eaLnBrk="1" latinLnBrk="0" hangingPunct="1">
        <a:lnSpc>
          <a:spcPts val="2800"/>
        </a:lnSpc>
        <a:spcBef>
          <a:spcPts val="750"/>
        </a:spcBef>
        <a:buFont typeface="Arial" panose="020B0604020202020204" pitchFamily="34" charset="0"/>
        <a:buChar char="•"/>
        <a:defRPr sz="2400" kern="1200">
          <a:solidFill>
            <a:schemeClr val="tx1"/>
          </a:solidFill>
          <a:latin typeface="+mn-lt"/>
          <a:ea typeface="+mn-ea"/>
          <a:cs typeface="+mn-cs"/>
        </a:defRPr>
      </a:lvl1pPr>
      <a:lvl2pPr marL="514350" indent="-171450" algn="l" defTabSz="685800" rtl="0" eaLnBrk="1" latinLnBrk="0" hangingPunct="1">
        <a:lnSpc>
          <a:spcPts val="2800"/>
        </a:lnSpc>
        <a:spcBef>
          <a:spcPts val="375"/>
        </a:spcBef>
        <a:buClr>
          <a:schemeClr val="accent1"/>
        </a:buClr>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ts val="2800"/>
        </a:lnSpc>
        <a:spcBef>
          <a:spcPts val="375"/>
        </a:spcBef>
        <a:buClr>
          <a:schemeClr val="accent1"/>
        </a:buClr>
        <a:buFont typeface="Arial" panose="020B0604020202020204" pitchFamily="34" charset="0"/>
        <a:buChar char="•"/>
        <a:defRPr sz="2400" kern="1200">
          <a:solidFill>
            <a:schemeClr val="tx1"/>
          </a:solidFill>
          <a:latin typeface="+mn-lt"/>
          <a:ea typeface="+mn-ea"/>
          <a:cs typeface="+mn-cs"/>
        </a:defRPr>
      </a:lvl3pPr>
      <a:lvl4pPr marL="1200150" indent="-171450" algn="l" defTabSz="685800" rtl="0" eaLnBrk="1" latinLnBrk="0" hangingPunct="1">
        <a:lnSpc>
          <a:spcPts val="2800"/>
        </a:lnSpc>
        <a:spcBef>
          <a:spcPts val="375"/>
        </a:spcBef>
        <a:buClr>
          <a:schemeClr val="accent1"/>
        </a:buClr>
        <a:buFont typeface="Arial" panose="020B0604020202020204" pitchFamily="34" charset="0"/>
        <a:buChar char="•"/>
        <a:defRPr sz="2400" kern="1200">
          <a:solidFill>
            <a:schemeClr val="tx1"/>
          </a:solidFill>
          <a:latin typeface="+mn-lt"/>
          <a:ea typeface="+mn-ea"/>
          <a:cs typeface="+mn-cs"/>
        </a:defRPr>
      </a:lvl4pPr>
      <a:lvl5pPr marL="1543050" indent="-171450" algn="l" defTabSz="685800" rtl="0" eaLnBrk="1" latinLnBrk="0" hangingPunct="1">
        <a:lnSpc>
          <a:spcPts val="2800"/>
        </a:lnSpc>
        <a:spcBef>
          <a:spcPts val="375"/>
        </a:spcBef>
        <a:buClr>
          <a:schemeClr val="accent1"/>
        </a:buClr>
        <a:buFont typeface="Arial" panose="020B0604020202020204" pitchFamily="34" charset="0"/>
        <a:buChar char="•"/>
        <a:defRPr sz="2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tx1">
                <a:lumMod val="15000"/>
                <a:lumOff val="85000"/>
              </a:schemeClr>
            </a:gs>
            <a:gs pos="50000">
              <a:schemeClr val="bg1"/>
            </a:gs>
            <a:gs pos="100000">
              <a:schemeClr val="bg1"/>
            </a:gs>
          </a:gsLst>
          <a:lin ang="81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365760"/>
            <a:ext cx="7600950" cy="1325563"/>
          </a:xfrm>
          <a:prstGeom prst="rect">
            <a:avLst/>
          </a:prstGeom>
        </p:spPr>
        <p:txBody>
          <a:bodyPr vert="horz" lIns="0" tIns="0" rIns="0" bIns="0" rtlCol="0" anchor="ctr">
            <a:noAutofit/>
          </a:bodyPr>
          <a:lstStyle/>
          <a:p>
            <a:r>
              <a:rPr lang="en-US" dirty="0"/>
              <a:t>Click to edit Master title style</a:t>
            </a:r>
          </a:p>
        </p:txBody>
      </p:sp>
      <p:sp>
        <p:nvSpPr>
          <p:cNvPr id="3" name="Text Placeholder 2"/>
          <p:cNvSpPr>
            <a:spLocks noGrp="1"/>
          </p:cNvSpPr>
          <p:nvPr>
            <p:ph type="body" idx="1"/>
          </p:nvPr>
        </p:nvSpPr>
        <p:spPr>
          <a:xfrm>
            <a:off x="914400" y="1825625"/>
            <a:ext cx="7600950" cy="435133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428999" y="6400801"/>
            <a:ext cx="4316111" cy="365125"/>
          </a:xfrm>
          <a:prstGeom prst="rect">
            <a:avLst/>
          </a:prstGeom>
        </p:spPr>
        <p:txBody>
          <a:bodyPr vert="horz" lIns="0" tIns="0" rIns="0" bIns="0" rtlCol="0" anchor="ctr"/>
          <a:lstStyle>
            <a:lvl1pPr algn="l">
              <a:defRPr sz="1050" i="1">
                <a:solidFill>
                  <a:schemeClr val="tx1"/>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4"/>
          </p:nvPr>
        </p:nvSpPr>
        <p:spPr>
          <a:xfrm>
            <a:off x="7748337" y="6400800"/>
            <a:ext cx="767013" cy="365760"/>
          </a:xfrm>
          <a:prstGeom prst="rect">
            <a:avLst/>
          </a:prstGeom>
        </p:spPr>
        <p:txBody>
          <a:bodyPr vert="horz" lIns="0" tIns="0" rIns="0" bIns="0" rtlCol="0" anchor="ctr"/>
          <a:lstStyle>
            <a:lvl1pPr algn="r">
              <a:defRPr sz="1050">
                <a:solidFill>
                  <a:schemeClr val="tx1">
                    <a:tint val="75000"/>
                  </a:schemeClr>
                </a:solidFill>
              </a:defRPr>
            </a:lvl1pPr>
          </a:lstStyle>
          <a:p>
            <a:fld id="{EBBA2BBE-D6E6-4BE2-A029-E4C4FCB9ADED}" type="slidenum">
              <a:rPr lang="en-US" smtClean="0"/>
              <a:pPr/>
              <a:t>‹#›</a:t>
            </a:fld>
            <a:endParaRPr lang="en-US" dirty="0"/>
          </a:p>
        </p:txBody>
      </p:sp>
      <p:sp>
        <p:nvSpPr>
          <p:cNvPr id="10" name="Rectangle 9"/>
          <p:cNvSpPr/>
          <p:nvPr userDrawn="1"/>
        </p:nvSpPr>
        <p:spPr>
          <a:xfrm>
            <a:off x="0" y="6309360"/>
            <a:ext cx="9144000" cy="45720"/>
          </a:xfrm>
          <a:prstGeom prst="rect">
            <a:avLst/>
          </a:prstGeom>
          <a:gradFill flip="none" rotWithShape="1">
            <a:gsLst>
              <a:gs pos="25000">
                <a:schemeClr val="accent4"/>
              </a:gs>
              <a:gs pos="100000">
                <a:srgbClr val="6F006F"/>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grpSp>
        <p:nvGrpSpPr>
          <p:cNvPr id="9" name="Group 35"/>
          <p:cNvGrpSpPr>
            <a:grpSpLocks noChangeAspect="1"/>
          </p:cNvGrpSpPr>
          <p:nvPr userDrawn="1"/>
        </p:nvGrpSpPr>
        <p:grpSpPr bwMode="auto">
          <a:xfrm>
            <a:off x="914400" y="6468227"/>
            <a:ext cx="1118070" cy="273467"/>
            <a:chOff x="654" y="3135"/>
            <a:chExt cx="1386" cy="339"/>
          </a:xfrm>
        </p:grpSpPr>
        <p:sp>
          <p:nvSpPr>
            <p:cNvPr id="12"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29895712"/>
      </p:ext>
    </p:extLst>
  </p:cSld>
  <p:clrMap bg1="lt1" tx1="dk1" bg2="lt2" tx2="dk2" accent1="accent1" accent2="accent2" accent3="accent3" accent4="accent4" accent5="accent5" accent6="accent6" hlink="hlink" folHlink="folHlink"/>
  <p:sldLayoutIdLst>
    <p:sldLayoutId id="2147483749"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Lst>
  <p:hf hdr="0" ftr="0" dt="0"/>
  <p:txStyles>
    <p:titleStyle>
      <a:lvl1pPr algn="l" defTabSz="6858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171450" indent="-171450" algn="l" defTabSz="685800" rtl="0" eaLnBrk="1" latinLnBrk="0" hangingPunct="1">
        <a:lnSpc>
          <a:spcPts val="2800"/>
        </a:lnSpc>
        <a:spcBef>
          <a:spcPts val="750"/>
        </a:spcBef>
        <a:buFont typeface="Arial" panose="020B0604020202020204" pitchFamily="34" charset="0"/>
        <a:buChar char="•"/>
        <a:defRPr sz="2400" kern="1200">
          <a:solidFill>
            <a:schemeClr val="tx1"/>
          </a:solidFill>
          <a:latin typeface="+mn-lt"/>
          <a:ea typeface="+mn-ea"/>
          <a:cs typeface="+mn-cs"/>
        </a:defRPr>
      </a:lvl1pPr>
      <a:lvl2pPr marL="514350" indent="-171450" algn="l" defTabSz="685800" rtl="0" eaLnBrk="1" latinLnBrk="0" hangingPunct="1">
        <a:lnSpc>
          <a:spcPts val="2800"/>
        </a:lnSpc>
        <a:spcBef>
          <a:spcPts val="375"/>
        </a:spcBef>
        <a:buClr>
          <a:schemeClr val="accent4"/>
        </a:buClr>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ts val="2800"/>
        </a:lnSpc>
        <a:spcBef>
          <a:spcPts val="375"/>
        </a:spcBef>
        <a:buClr>
          <a:schemeClr val="accent4"/>
        </a:buClr>
        <a:buFont typeface="Arial" panose="020B0604020202020204" pitchFamily="34" charset="0"/>
        <a:buChar char="•"/>
        <a:defRPr sz="2400" kern="1200">
          <a:solidFill>
            <a:schemeClr val="tx1"/>
          </a:solidFill>
          <a:latin typeface="+mn-lt"/>
          <a:ea typeface="+mn-ea"/>
          <a:cs typeface="+mn-cs"/>
        </a:defRPr>
      </a:lvl3pPr>
      <a:lvl4pPr marL="1200150" indent="-171450" algn="l" defTabSz="685800" rtl="0" eaLnBrk="1" latinLnBrk="0" hangingPunct="1">
        <a:lnSpc>
          <a:spcPts val="2800"/>
        </a:lnSpc>
        <a:spcBef>
          <a:spcPts val="375"/>
        </a:spcBef>
        <a:buClr>
          <a:schemeClr val="accent4"/>
        </a:buClr>
        <a:buFont typeface="Arial" panose="020B0604020202020204" pitchFamily="34" charset="0"/>
        <a:buChar char="•"/>
        <a:defRPr sz="2400" kern="1200">
          <a:solidFill>
            <a:schemeClr val="tx1"/>
          </a:solidFill>
          <a:latin typeface="+mn-lt"/>
          <a:ea typeface="+mn-ea"/>
          <a:cs typeface="+mn-cs"/>
        </a:defRPr>
      </a:lvl4pPr>
      <a:lvl5pPr marL="1543050" indent="-171450" algn="l" defTabSz="685800" rtl="0" eaLnBrk="1" latinLnBrk="0" hangingPunct="1">
        <a:lnSpc>
          <a:spcPts val="2800"/>
        </a:lnSpc>
        <a:spcBef>
          <a:spcPts val="375"/>
        </a:spcBef>
        <a:buClr>
          <a:schemeClr val="accent4"/>
        </a:buClr>
        <a:buFont typeface="Arial" panose="020B0604020202020204" pitchFamily="34" charset="0"/>
        <a:buChar char="•"/>
        <a:defRPr sz="2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tx1">
                <a:lumMod val="15000"/>
                <a:lumOff val="85000"/>
              </a:schemeClr>
            </a:gs>
            <a:gs pos="50000">
              <a:schemeClr val="bg1"/>
            </a:gs>
            <a:gs pos="100000">
              <a:schemeClr val="bg1"/>
            </a:gs>
          </a:gsLst>
          <a:lin ang="81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365760"/>
            <a:ext cx="7600950" cy="1325563"/>
          </a:xfrm>
          <a:prstGeom prst="rect">
            <a:avLst/>
          </a:prstGeom>
        </p:spPr>
        <p:txBody>
          <a:bodyPr vert="horz" lIns="0" tIns="0" rIns="0" bIns="0" rtlCol="0" anchor="ctr">
            <a:noAutofit/>
          </a:bodyPr>
          <a:lstStyle/>
          <a:p>
            <a:r>
              <a:rPr lang="en-US" dirty="0"/>
              <a:t>Click to edit Master title style</a:t>
            </a:r>
          </a:p>
        </p:txBody>
      </p:sp>
      <p:sp>
        <p:nvSpPr>
          <p:cNvPr id="3" name="Text Placeholder 2"/>
          <p:cNvSpPr>
            <a:spLocks noGrp="1"/>
          </p:cNvSpPr>
          <p:nvPr>
            <p:ph type="body" idx="1"/>
          </p:nvPr>
        </p:nvSpPr>
        <p:spPr>
          <a:xfrm>
            <a:off x="914400" y="1825625"/>
            <a:ext cx="7600950" cy="435133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428999" y="6400801"/>
            <a:ext cx="4316111" cy="365125"/>
          </a:xfrm>
          <a:prstGeom prst="rect">
            <a:avLst/>
          </a:prstGeom>
        </p:spPr>
        <p:txBody>
          <a:bodyPr vert="horz" lIns="0" tIns="0" rIns="0" bIns="0" rtlCol="0" anchor="ctr"/>
          <a:lstStyle>
            <a:lvl1pPr algn="l">
              <a:defRPr sz="1050" i="1">
                <a:solidFill>
                  <a:schemeClr val="tx1"/>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4"/>
          </p:nvPr>
        </p:nvSpPr>
        <p:spPr>
          <a:xfrm>
            <a:off x="7748337" y="6400800"/>
            <a:ext cx="767013" cy="365760"/>
          </a:xfrm>
          <a:prstGeom prst="rect">
            <a:avLst/>
          </a:prstGeom>
        </p:spPr>
        <p:txBody>
          <a:bodyPr vert="horz" lIns="0" tIns="0" rIns="0" bIns="0" rtlCol="0" anchor="ctr"/>
          <a:lstStyle>
            <a:lvl1pPr algn="r">
              <a:defRPr sz="1050">
                <a:solidFill>
                  <a:schemeClr val="tx1">
                    <a:tint val="75000"/>
                  </a:schemeClr>
                </a:solidFill>
              </a:defRPr>
            </a:lvl1pPr>
          </a:lstStyle>
          <a:p>
            <a:fld id="{EBBA2BBE-D6E6-4BE2-A029-E4C4FCB9ADED}" type="slidenum">
              <a:rPr lang="en-US" smtClean="0"/>
              <a:pPr/>
              <a:t>‹#›</a:t>
            </a:fld>
            <a:endParaRPr lang="en-US" dirty="0"/>
          </a:p>
        </p:txBody>
      </p:sp>
      <p:sp>
        <p:nvSpPr>
          <p:cNvPr id="10" name="Rectangle 9"/>
          <p:cNvSpPr/>
          <p:nvPr userDrawn="1"/>
        </p:nvSpPr>
        <p:spPr>
          <a:xfrm>
            <a:off x="0" y="6309360"/>
            <a:ext cx="9144000" cy="45720"/>
          </a:xfrm>
          <a:prstGeom prst="rect">
            <a:avLst/>
          </a:prstGeom>
          <a:gradFill flip="none" rotWithShape="1">
            <a:gsLst>
              <a:gs pos="25000">
                <a:schemeClr val="accent6"/>
              </a:gs>
              <a:gs pos="100000">
                <a:srgbClr val="009DE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grpSp>
        <p:nvGrpSpPr>
          <p:cNvPr id="9" name="Group 35"/>
          <p:cNvGrpSpPr>
            <a:grpSpLocks noChangeAspect="1"/>
          </p:cNvGrpSpPr>
          <p:nvPr userDrawn="1"/>
        </p:nvGrpSpPr>
        <p:grpSpPr bwMode="auto">
          <a:xfrm>
            <a:off x="914400" y="6468227"/>
            <a:ext cx="1118070" cy="273467"/>
            <a:chOff x="654" y="3135"/>
            <a:chExt cx="1386" cy="339"/>
          </a:xfrm>
        </p:grpSpPr>
        <p:sp>
          <p:nvSpPr>
            <p:cNvPr id="12"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14384976"/>
      </p:ext>
    </p:extLst>
  </p:cSld>
  <p:clrMap bg1="lt1" tx1="dk1" bg2="lt2" tx2="dk2" accent1="accent1" accent2="accent2" accent3="accent3" accent4="accent4" accent5="accent5" accent6="accent6" hlink="hlink" folHlink="folHlink"/>
  <p:sldLayoutIdLst>
    <p:sldLayoutId id="2147483750"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Lst>
  <p:hf hdr="0" ftr="0" dt="0"/>
  <p:txStyles>
    <p:titleStyle>
      <a:lvl1pPr algn="l" defTabSz="6858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171450" indent="-171450" algn="l" defTabSz="685800" rtl="0" eaLnBrk="1" latinLnBrk="0" hangingPunct="1">
        <a:lnSpc>
          <a:spcPts val="2800"/>
        </a:lnSpc>
        <a:spcBef>
          <a:spcPts val="750"/>
        </a:spcBef>
        <a:buFont typeface="Arial" panose="020B0604020202020204" pitchFamily="34" charset="0"/>
        <a:buChar char="•"/>
        <a:defRPr sz="2400" kern="1200">
          <a:solidFill>
            <a:schemeClr val="tx1"/>
          </a:solidFill>
          <a:latin typeface="+mn-lt"/>
          <a:ea typeface="+mn-ea"/>
          <a:cs typeface="+mn-cs"/>
        </a:defRPr>
      </a:lvl1pPr>
      <a:lvl2pPr marL="514350" indent="-171450" algn="l" defTabSz="685800" rtl="0" eaLnBrk="1" latinLnBrk="0" hangingPunct="1">
        <a:lnSpc>
          <a:spcPts val="2800"/>
        </a:lnSpc>
        <a:spcBef>
          <a:spcPts val="375"/>
        </a:spcBef>
        <a:buClr>
          <a:srgbClr val="009DE9"/>
        </a:buClr>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ts val="2800"/>
        </a:lnSpc>
        <a:spcBef>
          <a:spcPts val="375"/>
        </a:spcBef>
        <a:buClr>
          <a:srgbClr val="009DE9"/>
        </a:buClr>
        <a:buFont typeface="Arial" panose="020B0604020202020204" pitchFamily="34" charset="0"/>
        <a:buChar char="•"/>
        <a:defRPr sz="2400" kern="1200">
          <a:solidFill>
            <a:schemeClr val="tx1"/>
          </a:solidFill>
          <a:latin typeface="+mn-lt"/>
          <a:ea typeface="+mn-ea"/>
          <a:cs typeface="+mn-cs"/>
        </a:defRPr>
      </a:lvl3pPr>
      <a:lvl4pPr marL="1200150" indent="-171450" algn="l" defTabSz="685800" rtl="0" eaLnBrk="1" latinLnBrk="0" hangingPunct="1">
        <a:lnSpc>
          <a:spcPts val="2800"/>
        </a:lnSpc>
        <a:spcBef>
          <a:spcPts val="375"/>
        </a:spcBef>
        <a:buClr>
          <a:srgbClr val="009DE9"/>
        </a:buClr>
        <a:buFont typeface="Arial" panose="020B0604020202020204" pitchFamily="34" charset="0"/>
        <a:buChar char="•"/>
        <a:defRPr sz="2400" kern="1200">
          <a:solidFill>
            <a:schemeClr val="tx1"/>
          </a:solidFill>
          <a:latin typeface="+mn-lt"/>
          <a:ea typeface="+mn-ea"/>
          <a:cs typeface="+mn-cs"/>
        </a:defRPr>
      </a:lvl4pPr>
      <a:lvl5pPr marL="1543050" indent="-171450" algn="l" defTabSz="685800" rtl="0" eaLnBrk="1" latinLnBrk="0" hangingPunct="1">
        <a:lnSpc>
          <a:spcPts val="2800"/>
        </a:lnSpc>
        <a:spcBef>
          <a:spcPts val="375"/>
        </a:spcBef>
        <a:buClr>
          <a:srgbClr val="009DE9"/>
        </a:buClr>
        <a:buFont typeface="Arial" panose="020B0604020202020204" pitchFamily="34" charset="0"/>
        <a:buChar char="•"/>
        <a:defRPr sz="2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tx1">
                <a:lumMod val="15000"/>
                <a:lumOff val="85000"/>
              </a:schemeClr>
            </a:gs>
            <a:gs pos="50000">
              <a:schemeClr val="bg1"/>
            </a:gs>
            <a:gs pos="100000">
              <a:schemeClr val="bg1"/>
            </a:gs>
          </a:gsLst>
          <a:lin ang="81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365760"/>
            <a:ext cx="7600950" cy="1325563"/>
          </a:xfrm>
          <a:prstGeom prst="rect">
            <a:avLst/>
          </a:prstGeom>
        </p:spPr>
        <p:txBody>
          <a:bodyPr vert="horz" lIns="0" tIns="0" rIns="0" bIns="0" rtlCol="0" anchor="ctr">
            <a:noAutofit/>
          </a:bodyPr>
          <a:lstStyle/>
          <a:p>
            <a:r>
              <a:rPr lang="en-US" dirty="0"/>
              <a:t>Click to edit Master title style</a:t>
            </a:r>
          </a:p>
        </p:txBody>
      </p:sp>
      <p:sp>
        <p:nvSpPr>
          <p:cNvPr id="3" name="Text Placeholder 2"/>
          <p:cNvSpPr>
            <a:spLocks noGrp="1"/>
          </p:cNvSpPr>
          <p:nvPr>
            <p:ph type="body" idx="1"/>
          </p:nvPr>
        </p:nvSpPr>
        <p:spPr>
          <a:xfrm>
            <a:off x="914400" y="1825625"/>
            <a:ext cx="7600950" cy="435133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428999" y="6400801"/>
            <a:ext cx="4316111" cy="365125"/>
          </a:xfrm>
          <a:prstGeom prst="rect">
            <a:avLst/>
          </a:prstGeom>
        </p:spPr>
        <p:txBody>
          <a:bodyPr vert="horz" lIns="0" tIns="0" rIns="0" bIns="0" rtlCol="0" anchor="ctr"/>
          <a:lstStyle>
            <a:lvl1pPr algn="l">
              <a:defRPr sz="1050" i="1">
                <a:solidFill>
                  <a:schemeClr val="tx1"/>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4"/>
          </p:nvPr>
        </p:nvSpPr>
        <p:spPr>
          <a:xfrm>
            <a:off x="7748337" y="6400800"/>
            <a:ext cx="767013" cy="365760"/>
          </a:xfrm>
          <a:prstGeom prst="rect">
            <a:avLst/>
          </a:prstGeom>
        </p:spPr>
        <p:txBody>
          <a:bodyPr vert="horz" lIns="0" tIns="0" rIns="0" bIns="0" rtlCol="0" anchor="ctr"/>
          <a:lstStyle>
            <a:lvl1pPr algn="r">
              <a:defRPr sz="1050">
                <a:solidFill>
                  <a:schemeClr val="tx1">
                    <a:tint val="75000"/>
                  </a:schemeClr>
                </a:solidFill>
              </a:defRPr>
            </a:lvl1pPr>
          </a:lstStyle>
          <a:p>
            <a:fld id="{EBBA2BBE-D6E6-4BE2-A029-E4C4FCB9ADED}" type="slidenum">
              <a:rPr lang="en-US" smtClean="0"/>
              <a:pPr/>
              <a:t>‹#›</a:t>
            </a:fld>
            <a:endParaRPr lang="en-US" dirty="0"/>
          </a:p>
        </p:txBody>
      </p:sp>
      <p:sp>
        <p:nvSpPr>
          <p:cNvPr id="10" name="Rectangle 9"/>
          <p:cNvSpPr/>
          <p:nvPr userDrawn="1"/>
        </p:nvSpPr>
        <p:spPr>
          <a:xfrm>
            <a:off x="0" y="6309360"/>
            <a:ext cx="9144000" cy="45720"/>
          </a:xfrm>
          <a:prstGeom prst="rect">
            <a:avLst/>
          </a:prstGeom>
          <a:gradFill flip="none" rotWithShape="1">
            <a:gsLst>
              <a:gs pos="25000">
                <a:srgbClr val="FE5442"/>
              </a:gs>
              <a:gs pos="100000">
                <a:srgbClr val="DF160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grpSp>
        <p:nvGrpSpPr>
          <p:cNvPr id="9" name="Group 35"/>
          <p:cNvGrpSpPr>
            <a:grpSpLocks noChangeAspect="1"/>
          </p:cNvGrpSpPr>
          <p:nvPr userDrawn="1"/>
        </p:nvGrpSpPr>
        <p:grpSpPr bwMode="auto">
          <a:xfrm>
            <a:off x="914400" y="6468227"/>
            <a:ext cx="1118070" cy="273467"/>
            <a:chOff x="654" y="3135"/>
            <a:chExt cx="1386" cy="339"/>
          </a:xfrm>
        </p:grpSpPr>
        <p:sp>
          <p:nvSpPr>
            <p:cNvPr id="12"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64797555"/>
      </p:ext>
    </p:extLst>
  </p:cSld>
  <p:clrMap bg1="lt1" tx1="dk1" bg2="lt2" tx2="dk2" accent1="accent1" accent2="accent2" accent3="accent3" accent4="accent4" accent5="accent5" accent6="accent6" hlink="hlink" folHlink="folHlink"/>
  <p:sldLayoutIdLst>
    <p:sldLayoutId id="214748375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Lst>
  <p:hf hdr="0" ftr="0" dt="0"/>
  <p:txStyles>
    <p:titleStyle>
      <a:lvl1pPr algn="l" defTabSz="6858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171450" indent="-171450" algn="l" defTabSz="685800" rtl="0" eaLnBrk="1" latinLnBrk="0" hangingPunct="1">
        <a:lnSpc>
          <a:spcPts val="2800"/>
        </a:lnSpc>
        <a:spcBef>
          <a:spcPts val="750"/>
        </a:spcBef>
        <a:buFont typeface="Arial" panose="020B0604020202020204" pitchFamily="34" charset="0"/>
        <a:buChar char="•"/>
        <a:defRPr sz="2400" kern="1200">
          <a:solidFill>
            <a:schemeClr val="tx1"/>
          </a:solidFill>
          <a:latin typeface="+mn-lt"/>
          <a:ea typeface="+mn-ea"/>
          <a:cs typeface="+mn-cs"/>
        </a:defRPr>
      </a:lvl1pPr>
      <a:lvl2pPr marL="514350" indent="-171450" algn="l" defTabSz="685800" rtl="0" eaLnBrk="1" latinLnBrk="0" hangingPunct="1">
        <a:lnSpc>
          <a:spcPts val="2800"/>
        </a:lnSpc>
        <a:spcBef>
          <a:spcPts val="375"/>
        </a:spcBef>
        <a:buClr>
          <a:schemeClr val="accent3"/>
        </a:buClr>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ts val="2800"/>
        </a:lnSpc>
        <a:spcBef>
          <a:spcPts val="375"/>
        </a:spcBef>
        <a:buClr>
          <a:schemeClr val="accent3"/>
        </a:buClr>
        <a:buFont typeface="Arial" panose="020B0604020202020204" pitchFamily="34" charset="0"/>
        <a:buChar char="•"/>
        <a:defRPr sz="2400" kern="1200">
          <a:solidFill>
            <a:schemeClr val="tx1"/>
          </a:solidFill>
          <a:latin typeface="+mn-lt"/>
          <a:ea typeface="+mn-ea"/>
          <a:cs typeface="+mn-cs"/>
        </a:defRPr>
      </a:lvl3pPr>
      <a:lvl4pPr marL="1200150" indent="-171450" algn="l" defTabSz="685800" rtl="0" eaLnBrk="1" latinLnBrk="0" hangingPunct="1">
        <a:lnSpc>
          <a:spcPts val="2800"/>
        </a:lnSpc>
        <a:spcBef>
          <a:spcPts val="375"/>
        </a:spcBef>
        <a:buClr>
          <a:schemeClr val="accent3"/>
        </a:buClr>
        <a:buFont typeface="Arial" panose="020B0604020202020204" pitchFamily="34" charset="0"/>
        <a:buChar char="•"/>
        <a:defRPr sz="2400" kern="1200">
          <a:solidFill>
            <a:schemeClr val="tx1"/>
          </a:solidFill>
          <a:latin typeface="+mn-lt"/>
          <a:ea typeface="+mn-ea"/>
          <a:cs typeface="+mn-cs"/>
        </a:defRPr>
      </a:lvl4pPr>
      <a:lvl5pPr marL="1543050" indent="-171450" algn="l" defTabSz="685800" rtl="0" eaLnBrk="1" latinLnBrk="0" hangingPunct="1">
        <a:lnSpc>
          <a:spcPts val="2800"/>
        </a:lnSpc>
        <a:spcBef>
          <a:spcPts val="375"/>
        </a:spcBef>
        <a:buClr>
          <a:schemeClr val="accent3"/>
        </a:buClr>
        <a:buFont typeface="Arial" panose="020B0604020202020204" pitchFamily="34" charset="0"/>
        <a:buChar char="•"/>
        <a:defRPr sz="2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tx1">
                <a:lumMod val="15000"/>
                <a:lumOff val="85000"/>
              </a:schemeClr>
            </a:gs>
            <a:gs pos="50000">
              <a:schemeClr val="bg1"/>
            </a:gs>
            <a:gs pos="100000">
              <a:schemeClr val="bg1"/>
            </a:gs>
          </a:gsLst>
          <a:lin ang="81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365760"/>
            <a:ext cx="7600950" cy="1325563"/>
          </a:xfrm>
          <a:prstGeom prst="rect">
            <a:avLst/>
          </a:prstGeom>
        </p:spPr>
        <p:txBody>
          <a:bodyPr vert="horz" lIns="0" tIns="0" rIns="0" bIns="0" rtlCol="0" anchor="ctr">
            <a:noAutofit/>
          </a:bodyPr>
          <a:lstStyle/>
          <a:p>
            <a:r>
              <a:rPr lang="en-US" dirty="0"/>
              <a:t>Click to edit Master title style</a:t>
            </a:r>
          </a:p>
        </p:txBody>
      </p:sp>
      <p:sp>
        <p:nvSpPr>
          <p:cNvPr id="3" name="Text Placeholder 2"/>
          <p:cNvSpPr>
            <a:spLocks noGrp="1"/>
          </p:cNvSpPr>
          <p:nvPr>
            <p:ph type="body" idx="1"/>
          </p:nvPr>
        </p:nvSpPr>
        <p:spPr>
          <a:xfrm>
            <a:off x="914400" y="1825625"/>
            <a:ext cx="7600950" cy="435133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428999" y="6400801"/>
            <a:ext cx="4316111" cy="365125"/>
          </a:xfrm>
          <a:prstGeom prst="rect">
            <a:avLst/>
          </a:prstGeom>
        </p:spPr>
        <p:txBody>
          <a:bodyPr vert="horz" lIns="0" tIns="0" rIns="0" bIns="0" rtlCol="0" anchor="ctr"/>
          <a:lstStyle>
            <a:lvl1pPr algn="l">
              <a:defRPr sz="1050" i="1">
                <a:solidFill>
                  <a:schemeClr val="tx1"/>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4"/>
          </p:nvPr>
        </p:nvSpPr>
        <p:spPr>
          <a:xfrm>
            <a:off x="7748337" y="6400800"/>
            <a:ext cx="767013" cy="365760"/>
          </a:xfrm>
          <a:prstGeom prst="rect">
            <a:avLst/>
          </a:prstGeom>
        </p:spPr>
        <p:txBody>
          <a:bodyPr vert="horz" lIns="0" tIns="0" rIns="0" bIns="0" rtlCol="0" anchor="ctr"/>
          <a:lstStyle>
            <a:lvl1pPr algn="r">
              <a:defRPr sz="1050">
                <a:solidFill>
                  <a:schemeClr val="tx1">
                    <a:tint val="75000"/>
                  </a:schemeClr>
                </a:solidFill>
              </a:defRPr>
            </a:lvl1pPr>
          </a:lstStyle>
          <a:p>
            <a:fld id="{EBBA2BBE-D6E6-4BE2-A029-E4C4FCB9ADED}" type="slidenum">
              <a:rPr lang="en-US" smtClean="0"/>
              <a:pPr/>
              <a:t>‹#›</a:t>
            </a:fld>
            <a:endParaRPr lang="en-US" dirty="0"/>
          </a:p>
        </p:txBody>
      </p:sp>
      <p:sp>
        <p:nvSpPr>
          <p:cNvPr id="10" name="Rectangle 9"/>
          <p:cNvSpPr/>
          <p:nvPr userDrawn="1"/>
        </p:nvSpPr>
        <p:spPr>
          <a:xfrm>
            <a:off x="0" y="6309360"/>
            <a:ext cx="9144000" cy="45720"/>
          </a:xfrm>
          <a:prstGeom prst="rect">
            <a:avLst/>
          </a:prstGeom>
          <a:gradFill flip="none" rotWithShape="1">
            <a:gsLst>
              <a:gs pos="25000">
                <a:schemeClr val="accent2"/>
              </a:gs>
              <a:gs pos="100000">
                <a:srgbClr val="39855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grpSp>
        <p:nvGrpSpPr>
          <p:cNvPr id="9" name="Group 35"/>
          <p:cNvGrpSpPr>
            <a:grpSpLocks noChangeAspect="1"/>
          </p:cNvGrpSpPr>
          <p:nvPr userDrawn="1"/>
        </p:nvGrpSpPr>
        <p:grpSpPr bwMode="auto">
          <a:xfrm>
            <a:off x="914400" y="6468227"/>
            <a:ext cx="1118070" cy="273467"/>
            <a:chOff x="654" y="3135"/>
            <a:chExt cx="1386" cy="339"/>
          </a:xfrm>
        </p:grpSpPr>
        <p:sp>
          <p:nvSpPr>
            <p:cNvPr id="12" name="AutoShape 34"/>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36"/>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37"/>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38"/>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39"/>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40"/>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41"/>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42"/>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43"/>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44"/>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45"/>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6"/>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7"/>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8"/>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9"/>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50"/>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51"/>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52"/>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53"/>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54"/>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55"/>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91623599"/>
      </p:ext>
    </p:extLst>
  </p:cSld>
  <p:clrMap bg1="lt1" tx1="dk1" bg2="lt2" tx2="dk2" accent1="accent1" accent2="accent2" accent3="accent3" accent4="accent4" accent5="accent5" accent6="accent6" hlink="hlink" folHlink="folHlink"/>
  <p:sldLayoutIdLst>
    <p:sldLayoutId id="2147483748"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Lst>
  <p:hf hdr="0" ftr="0" dt="0"/>
  <p:txStyles>
    <p:titleStyle>
      <a:lvl1pPr algn="l" defTabSz="6858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171450" indent="-171450" algn="l" defTabSz="685800" rtl="0" eaLnBrk="1" latinLnBrk="0" hangingPunct="1">
        <a:lnSpc>
          <a:spcPts val="2800"/>
        </a:lnSpc>
        <a:spcBef>
          <a:spcPts val="750"/>
        </a:spcBef>
        <a:buFont typeface="Arial" panose="020B0604020202020204" pitchFamily="34" charset="0"/>
        <a:buChar char="•"/>
        <a:defRPr sz="2400" kern="1200">
          <a:solidFill>
            <a:schemeClr val="tx1"/>
          </a:solidFill>
          <a:latin typeface="+mn-lt"/>
          <a:ea typeface="+mn-ea"/>
          <a:cs typeface="+mn-cs"/>
        </a:defRPr>
      </a:lvl1pPr>
      <a:lvl2pPr marL="514350" indent="-171450" algn="l" defTabSz="685800" rtl="0" eaLnBrk="1" latinLnBrk="0" hangingPunct="1">
        <a:lnSpc>
          <a:spcPts val="2800"/>
        </a:lnSpc>
        <a:spcBef>
          <a:spcPts val="375"/>
        </a:spcBef>
        <a:buClr>
          <a:schemeClr val="accent2"/>
        </a:buClr>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ts val="2800"/>
        </a:lnSpc>
        <a:spcBef>
          <a:spcPts val="375"/>
        </a:spcBef>
        <a:buClr>
          <a:schemeClr val="accent2"/>
        </a:buClr>
        <a:buFont typeface="Arial" panose="020B0604020202020204" pitchFamily="34" charset="0"/>
        <a:buChar char="•"/>
        <a:defRPr sz="2400" kern="1200">
          <a:solidFill>
            <a:schemeClr val="tx1"/>
          </a:solidFill>
          <a:latin typeface="+mn-lt"/>
          <a:ea typeface="+mn-ea"/>
          <a:cs typeface="+mn-cs"/>
        </a:defRPr>
      </a:lvl3pPr>
      <a:lvl4pPr marL="1200150" indent="-171450" algn="l" defTabSz="685800" rtl="0" eaLnBrk="1" latinLnBrk="0" hangingPunct="1">
        <a:lnSpc>
          <a:spcPts val="2800"/>
        </a:lnSpc>
        <a:spcBef>
          <a:spcPts val="375"/>
        </a:spcBef>
        <a:buClr>
          <a:schemeClr val="accent2"/>
        </a:buClr>
        <a:buFont typeface="Arial" panose="020B0604020202020204" pitchFamily="34" charset="0"/>
        <a:buChar char="•"/>
        <a:defRPr sz="2400" kern="1200">
          <a:solidFill>
            <a:schemeClr val="tx1"/>
          </a:solidFill>
          <a:latin typeface="+mn-lt"/>
          <a:ea typeface="+mn-ea"/>
          <a:cs typeface="+mn-cs"/>
        </a:defRPr>
      </a:lvl4pPr>
      <a:lvl5pPr marL="1543050" indent="-171450" algn="l" defTabSz="685800" rtl="0" eaLnBrk="1" latinLnBrk="0" hangingPunct="1">
        <a:lnSpc>
          <a:spcPts val="2800"/>
        </a:lnSpc>
        <a:spcBef>
          <a:spcPts val="375"/>
        </a:spcBef>
        <a:buClr>
          <a:schemeClr val="accent2"/>
        </a:buClr>
        <a:buFont typeface="Arial" panose="020B0604020202020204" pitchFamily="34" charset="0"/>
        <a:buChar char="•"/>
        <a:defRPr sz="2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7ECFBBF-31D6-4100-96FB-01AC801CF7A7}" type="datetime1">
              <a:rPr lang="en-US" smtClean="0"/>
              <a:t>11/22/2019</a:t>
            </a:fld>
            <a:endParaRPr lang="en-US" dirty="0"/>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US"/>
              <a:t>DATE, ADDITIONAL DETAILS (set this text using “Header &amp; Footer)</a:t>
            </a:r>
            <a:endParaRPr lang="en-US" dirty="0"/>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EBBA2BBE-D6E6-4BE2-A029-E4C4FCB9ADED}" type="slidenum">
              <a:rPr lang="en-US" smtClean="0"/>
              <a:pPr/>
              <a:t>‹#›</a:t>
            </a:fld>
            <a:endParaRPr lang="en-US" dirty="0"/>
          </a:p>
        </p:txBody>
      </p:sp>
      <p:sp>
        <p:nvSpPr>
          <p:cNvPr id="13" name="Rectangle 12">
            <a:extLst>
              <a:ext uri="{FF2B5EF4-FFF2-40B4-BE49-F238E27FC236}">
                <a16:creationId xmlns:a16="http://schemas.microsoft.com/office/drawing/2014/main" id="{25DFCBA2-BBA5-4657-94B1-CC874D876A5E}"/>
              </a:ext>
            </a:extLst>
          </p:cNvPr>
          <p:cNvSpPr/>
          <p:nvPr userDrawn="1"/>
        </p:nvSpPr>
        <p:spPr>
          <a:xfrm>
            <a:off x="0" y="6309360"/>
            <a:ext cx="9144000" cy="45720"/>
          </a:xfrm>
          <a:prstGeom prst="rect">
            <a:avLst/>
          </a:prstGeom>
          <a:gradFill flip="none" rotWithShape="1">
            <a:gsLst>
              <a:gs pos="25000">
                <a:schemeClr val="accent2"/>
              </a:gs>
              <a:gs pos="100000">
                <a:srgbClr val="39855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grpSp>
        <p:nvGrpSpPr>
          <p:cNvPr id="14" name="Group 35">
            <a:extLst>
              <a:ext uri="{FF2B5EF4-FFF2-40B4-BE49-F238E27FC236}">
                <a16:creationId xmlns:a16="http://schemas.microsoft.com/office/drawing/2014/main" id="{0488FCBB-18FD-4219-85CB-7C71D7E1E4E9}"/>
              </a:ext>
            </a:extLst>
          </p:cNvPr>
          <p:cNvGrpSpPr>
            <a:grpSpLocks noChangeAspect="1"/>
          </p:cNvGrpSpPr>
          <p:nvPr userDrawn="1"/>
        </p:nvGrpSpPr>
        <p:grpSpPr bwMode="auto">
          <a:xfrm>
            <a:off x="914400" y="6468227"/>
            <a:ext cx="1118070" cy="273467"/>
            <a:chOff x="654" y="3135"/>
            <a:chExt cx="1386" cy="339"/>
          </a:xfrm>
        </p:grpSpPr>
        <p:sp>
          <p:nvSpPr>
            <p:cNvPr id="15" name="AutoShape 34">
              <a:extLst>
                <a:ext uri="{FF2B5EF4-FFF2-40B4-BE49-F238E27FC236}">
                  <a16:creationId xmlns:a16="http://schemas.microsoft.com/office/drawing/2014/main" id="{11FCE09C-07E7-4992-AAA4-FD1F5C6F292F}"/>
                </a:ext>
              </a:extLst>
            </p:cNvPr>
            <p:cNvSpPr>
              <a:spLocks noChangeAspect="1" noChangeArrowheads="1" noTextEdit="1"/>
            </p:cNvSpPr>
            <p:nvPr userDrawn="1"/>
          </p:nvSpPr>
          <p:spPr bwMode="auto">
            <a:xfrm>
              <a:off x="654" y="3135"/>
              <a:ext cx="1386" cy="3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36">
              <a:extLst>
                <a:ext uri="{FF2B5EF4-FFF2-40B4-BE49-F238E27FC236}">
                  <a16:creationId xmlns:a16="http://schemas.microsoft.com/office/drawing/2014/main" id="{86050274-798A-4C55-8F45-62E7C36EBEA4}"/>
                </a:ext>
              </a:extLst>
            </p:cNvPr>
            <p:cNvSpPr>
              <a:spLocks noEditPoints="1"/>
            </p:cNvSpPr>
            <p:nvPr userDrawn="1"/>
          </p:nvSpPr>
          <p:spPr bwMode="auto">
            <a:xfrm>
              <a:off x="654" y="3135"/>
              <a:ext cx="289" cy="339"/>
            </a:xfrm>
            <a:custGeom>
              <a:avLst/>
              <a:gdLst>
                <a:gd name="T0" fmla="*/ 0 w 156"/>
                <a:gd name="T1" fmla="*/ 0 h 182"/>
                <a:gd name="T2" fmla="*/ 81 w 156"/>
                <a:gd name="T3" fmla="*/ 180 h 182"/>
                <a:gd name="T4" fmla="*/ 25 w 156"/>
                <a:gd name="T5" fmla="*/ 122 h 182"/>
                <a:gd name="T6" fmla="*/ 131 w 156"/>
                <a:gd name="T7" fmla="*/ 122 h 182"/>
                <a:gd name="T8" fmla="*/ 8 w 156"/>
                <a:gd name="T9" fmla="*/ 22 h 182"/>
                <a:gd name="T10" fmla="*/ 128 w 156"/>
                <a:gd name="T11" fmla="*/ 81 h 182"/>
                <a:gd name="T12" fmla="*/ 102 w 156"/>
                <a:gd name="T13" fmla="*/ 90 h 182"/>
                <a:gd name="T14" fmla="*/ 118 w 156"/>
                <a:gd name="T15" fmla="*/ 96 h 182"/>
                <a:gd name="T16" fmla="*/ 96 w 156"/>
                <a:gd name="T17" fmla="*/ 98 h 182"/>
                <a:gd name="T18" fmla="*/ 109 w 156"/>
                <a:gd name="T19" fmla="*/ 108 h 182"/>
                <a:gd name="T20" fmla="*/ 92 w 156"/>
                <a:gd name="T21" fmla="*/ 113 h 182"/>
                <a:gd name="T22" fmla="*/ 93 w 156"/>
                <a:gd name="T23" fmla="*/ 123 h 182"/>
                <a:gd name="T24" fmla="*/ 83 w 156"/>
                <a:gd name="T25" fmla="*/ 127 h 182"/>
                <a:gd name="T26" fmla="*/ 97 w 156"/>
                <a:gd name="T27" fmla="*/ 137 h 182"/>
                <a:gd name="T28" fmla="*/ 82 w 156"/>
                <a:gd name="T29" fmla="*/ 149 h 182"/>
                <a:gd name="T30" fmla="*/ 76 w 156"/>
                <a:gd name="T31" fmla="*/ 140 h 182"/>
                <a:gd name="T32" fmla="*/ 59 w 156"/>
                <a:gd name="T33" fmla="*/ 137 h 182"/>
                <a:gd name="T34" fmla="*/ 64 w 156"/>
                <a:gd name="T35" fmla="*/ 132 h 182"/>
                <a:gd name="T36" fmla="*/ 73 w 156"/>
                <a:gd name="T37" fmla="*/ 103 h 182"/>
                <a:gd name="T38" fmla="*/ 66 w 156"/>
                <a:gd name="T39" fmla="*/ 101 h 182"/>
                <a:gd name="T40" fmla="*/ 49 w 156"/>
                <a:gd name="T41" fmla="*/ 105 h 182"/>
                <a:gd name="T42" fmla="*/ 59 w 156"/>
                <a:gd name="T43" fmla="*/ 98 h 182"/>
                <a:gd name="T44" fmla="*/ 37 w 156"/>
                <a:gd name="T45" fmla="*/ 96 h 182"/>
                <a:gd name="T46" fmla="*/ 54 w 156"/>
                <a:gd name="T47" fmla="*/ 90 h 182"/>
                <a:gd name="T48" fmla="*/ 28 w 156"/>
                <a:gd name="T49" fmla="*/ 81 h 182"/>
                <a:gd name="T50" fmla="*/ 32 w 156"/>
                <a:gd name="T51" fmla="*/ 76 h 182"/>
                <a:gd name="T52" fmla="*/ 47 w 156"/>
                <a:gd name="T53" fmla="*/ 65 h 182"/>
                <a:gd name="T54" fmla="*/ 22 w 156"/>
                <a:gd name="T55" fmla="*/ 51 h 182"/>
                <a:gd name="T56" fmla="*/ 26 w 156"/>
                <a:gd name="T57" fmla="*/ 47 h 182"/>
                <a:gd name="T58" fmla="*/ 42 w 156"/>
                <a:gd name="T59" fmla="*/ 37 h 182"/>
                <a:gd name="T60" fmla="*/ 18 w 156"/>
                <a:gd name="T61" fmla="*/ 18 h 182"/>
                <a:gd name="T62" fmla="*/ 54 w 156"/>
                <a:gd name="T63" fmla="*/ 42 h 182"/>
                <a:gd name="T64" fmla="*/ 73 w 156"/>
                <a:gd name="T65" fmla="*/ 62 h 182"/>
                <a:gd name="T66" fmla="*/ 84 w 156"/>
                <a:gd name="T67" fmla="*/ 62 h 182"/>
                <a:gd name="T68" fmla="*/ 99 w 156"/>
                <a:gd name="T69" fmla="*/ 28 h 182"/>
                <a:gd name="T70" fmla="*/ 139 w 156"/>
                <a:gd name="T71" fmla="*/ 18 h 182"/>
                <a:gd name="T72" fmla="*/ 125 w 156"/>
                <a:gd name="T73" fmla="*/ 40 h 182"/>
                <a:gd name="T74" fmla="*/ 111 w 156"/>
                <a:gd name="T75" fmla="*/ 51 h 182"/>
                <a:gd name="T76" fmla="*/ 134 w 156"/>
                <a:gd name="T77" fmla="*/ 51 h 182"/>
                <a:gd name="T78" fmla="*/ 120 w 156"/>
                <a:gd name="T79" fmla="*/ 69 h 182"/>
                <a:gd name="T80" fmla="*/ 105 w 156"/>
                <a:gd name="T81" fmla="*/ 79 h 182"/>
                <a:gd name="T82" fmla="*/ 78 w 156"/>
                <a:gd name="T83" fmla="*/ 64 h 182"/>
                <a:gd name="T84" fmla="*/ 66 w 156"/>
                <a:gd name="T85" fmla="*/ 56 h 182"/>
                <a:gd name="T86" fmla="*/ 66 w 156"/>
                <a:gd name="T87" fmla="*/ 38 h 182"/>
                <a:gd name="T88" fmla="*/ 59 w 156"/>
                <a:gd name="T89" fmla="*/ 36 h 182"/>
                <a:gd name="T90" fmla="*/ 75 w 156"/>
                <a:gd name="T91" fmla="*/ 28 h 182"/>
                <a:gd name="T92" fmla="*/ 94 w 156"/>
                <a:gd name="T93" fmla="*/ 28 h 182"/>
                <a:gd name="T94" fmla="*/ 92 w 156"/>
                <a:gd name="T95" fmla="*/ 44 h 182"/>
                <a:gd name="T96" fmla="*/ 89 w 156"/>
                <a:gd name="T97" fmla="*/ 56 h 182"/>
                <a:gd name="T98" fmla="*/ 73 w 156"/>
                <a:gd name="T99" fmla="*/ 31 h 182"/>
                <a:gd name="T100" fmla="*/ 73 w 156"/>
                <a:gd name="T101" fmla="*/ 3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 h="182">
                  <a:moveTo>
                    <a:pt x="75" y="180"/>
                  </a:moveTo>
                  <a:cubicBezTo>
                    <a:pt x="50" y="167"/>
                    <a:pt x="32" y="151"/>
                    <a:pt x="18" y="126"/>
                  </a:cubicBezTo>
                  <a:cubicBezTo>
                    <a:pt x="5" y="101"/>
                    <a:pt x="0" y="72"/>
                    <a:pt x="0" y="14"/>
                  </a:cubicBezTo>
                  <a:cubicBezTo>
                    <a:pt x="0" y="0"/>
                    <a:pt x="0" y="0"/>
                    <a:pt x="0" y="0"/>
                  </a:cubicBezTo>
                  <a:cubicBezTo>
                    <a:pt x="156" y="0"/>
                    <a:pt x="156" y="0"/>
                    <a:pt x="156" y="0"/>
                  </a:cubicBezTo>
                  <a:cubicBezTo>
                    <a:pt x="156" y="14"/>
                    <a:pt x="156" y="14"/>
                    <a:pt x="156" y="14"/>
                  </a:cubicBezTo>
                  <a:cubicBezTo>
                    <a:pt x="156" y="72"/>
                    <a:pt x="151" y="101"/>
                    <a:pt x="138" y="126"/>
                  </a:cubicBezTo>
                  <a:cubicBezTo>
                    <a:pt x="124" y="151"/>
                    <a:pt x="105" y="167"/>
                    <a:pt x="81" y="180"/>
                  </a:cubicBezTo>
                  <a:cubicBezTo>
                    <a:pt x="78" y="182"/>
                    <a:pt x="78" y="182"/>
                    <a:pt x="78" y="182"/>
                  </a:cubicBezTo>
                  <a:lnTo>
                    <a:pt x="75" y="180"/>
                  </a:lnTo>
                  <a:close/>
                  <a:moveTo>
                    <a:pt x="8" y="22"/>
                  </a:moveTo>
                  <a:cubicBezTo>
                    <a:pt x="8" y="77"/>
                    <a:pt x="15" y="102"/>
                    <a:pt x="25" y="122"/>
                  </a:cubicBezTo>
                  <a:cubicBezTo>
                    <a:pt x="36" y="144"/>
                    <a:pt x="50" y="156"/>
                    <a:pt x="76" y="172"/>
                  </a:cubicBezTo>
                  <a:cubicBezTo>
                    <a:pt x="78" y="174"/>
                    <a:pt x="78" y="174"/>
                    <a:pt x="78" y="174"/>
                  </a:cubicBezTo>
                  <a:cubicBezTo>
                    <a:pt x="80" y="172"/>
                    <a:pt x="80" y="172"/>
                    <a:pt x="80" y="172"/>
                  </a:cubicBezTo>
                  <a:cubicBezTo>
                    <a:pt x="106" y="156"/>
                    <a:pt x="120" y="144"/>
                    <a:pt x="131" y="122"/>
                  </a:cubicBezTo>
                  <a:cubicBezTo>
                    <a:pt x="141" y="102"/>
                    <a:pt x="148" y="77"/>
                    <a:pt x="148" y="22"/>
                  </a:cubicBezTo>
                  <a:cubicBezTo>
                    <a:pt x="148" y="7"/>
                    <a:pt x="148" y="7"/>
                    <a:pt x="148" y="7"/>
                  </a:cubicBezTo>
                  <a:cubicBezTo>
                    <a:pt x="8" y="7"/>
                    <a:pt x="8" y="7"/>
                    <a:pt x="8" y="7"/>
                  </a:cubicBezTo>
                  <a:lnTo>
                    <a:pt x="8" y="22"/>
                  </a:lnTo>
                  <a:close/>
                  <a:moveTo>
                    <a:pt x="105" y="79"/>
                  </a:moveTo>
                  <a:cubicBezTo>
                    <a:pt x="107" y="81"/>
                    <a:pt x="111" y="83"/>
                    <a:pt x="116" y="83"/>
                  </a:cubicBezTo>
                  <a:cubicBezTo>
                    <a:pt x="122" y="83"/>
                    <a:pt x="128" y="81"/>
                    <a:pt x="128" y="81"/>
                  </a:cubicBezTo>
                  <a:cubicBezTo>
                    <a:pt x="128" y="81"/>
                    <a:pt x="128" y="81"/>
                    <a:pt x="128" y="81"/>
                  </a:cubicBezTo>
                  <a:cubicBezTo>
                    <a:pt x="128" y="85"/>
                    <a:pt x="123" y="88"/>
                    <a:pt x="120" y="90"/>
                  </a:cubicBezTo>
                  <a:cubicBezTo>
                    <a:pt x="117" y="91"/>
                    <a:pt x="114" y="91"/>
                    <a:pt x="111" y="91"/>
                  </a:cubicBezTo>
                  <a:cubicBezTo>
                    <a:pt x="108" y="91"/>
                    <a:pt x="103" y="90"/>
                    <a:pt x="102" y="90"/>
                  </a:cubicBezTo>
                  <a:cubicBezTo>
                    <a:pt x="102" y="90"/>
                    <a:pt x="102" y="90"/>
                    <a:pt x="102" y="90"/>
                  </a:cubicBezTo>
                  <a:cubicBezTo>
                    <a:pt x="103" y="93"/>
                    <a:pt x="107" y="94"/>
                    <a:pt x="109" y="95"/>
                  </a:cubicBezTo>
                  <a:cubicBezTo>
                    <a:pt x="112" y="96"/>
                    <a:pt x="114" y="96"/>
                    <a:pt x="115" y="96"/>
                  </a:cubicBezTo>
                  <a:cubicBezTo>
                    <a:pt x="116" y="96"/>
                    <a:pt x="118" y="96"/>
                    <a:pt x="118" y="96"/>
                  </a:cubicBezTo>
                  <a:cubicBezTo>
                    <a:pt x="118" y="96"/>
                    <a:pt x="118" y="96"/>
                    <a:pt x="118" y="96"/>
                  </a:cubicBezTo>
                  <a:cubicBezTo>
                    <a:pt x="118" y="96"/>
                    <a:pt x="117" y="98"/>
                    <a:pt x="114" y="100"/>
                  </a:cubicBezTo>
                  <a:cubicBezTo>
                    <a:pt x="111" y="101"/>
                    <a:pt x="108" y="102"/>
                    <a:pt x="106" y="102"/>
                  </a:cubicBezTo>
                  <a:cubicBezTo>
                    <a:pt x="102" y="102"/>
                    <a:pt x="99" y="101"/>
                    <a:pt x="96" y="98"/>
                  </a:cubicBezTo>
                  <a:cubicBezTo>
                    <a:pt x="96" y="98"/>
                    <a:pt x="96" y="98"/>
                    <a:pt x="96" y="98"/>
                  </a:cubicBezTo>
                  <a:cubicBezTo>
                    <a:pt x="96" y="101"/>
                    <a:pt x="100" y="107"/>
                    <a:pt x="104" y="107"/>
                  </a:cubicBezTo>
                  <a:cubicBezTo>
                    <a:pt x="105" y="107"/>
                    <a:pt x="107" y="107"/>
                    <a:pt x="107" y="105"/>
                  </a:cubicBezTo>
                  <a:cubicBezTo>
                    <a:pt x="107" y="105"/>
                    <a:pt x="107" y="105"/>
                    <a:pt x="107" y="105"/>
                  </a:cubicBezTo>
                  <a:cubicBezTo>
                    <a:pt x="107" y="105"/>
                    <a:pt x="109" y="106"/>
                    <a:pt x="109" y="108"/>
                  </a:cubicBezTo>
                  <a:cubicBezTo>
                    <a:pt x="109" y="110"/>
                    <a:pt x="107" y="113"/>
                    <a:pt x="103" y="113"/>
                  </a:cubicBezTo>
                  <a:cubicBezTo>
                    <a:pt x="95" y="113"/>
                    <a:pt x="91" y="105"/>
                    <a:pt x="90" y="101"/>
                  </a:cubicBezTo>
                  <a:cubicBezTo>
                    <a:pt x="89" y="101"/>
                    <a:pt x="89" y="101"/>
                    <a:pt x="89" y="101"/>
                  </a:cubicBezTo>
                  <a:cubicBezTo>
                    <a:pt x="89" y="108"/>
                    <a:pt x="92" y="113"/>
                    <a:pt x="92" y="113"/>
                  </a:cubicBezTo>
                  <a:cubicBezTo>
                    <a:pt x="92" y="114"/>
                    <a:pt x="92" y="114"/>
                    <a:pt x="92" y="114"/>
                  </a:cubicBezTo>
                  <a:cubicBezTo>
                    <a:pt x="88" y="112"/>
                    <a:pt x="84" y="108"/>
                    <a:pt x="83" y="103"/>
                  </a:cubicBezTo>
                  <a:cubicBezTo>
                    <a:pt x="83" y="103"/>
                    <a:pt x="83" y="103"/>
                    <a:pt x="83" y="103"/>
                  </a:cubicBezTo>
                  <a:cubicBezTo>
                    <a:pt x="83" y="118"/>
                    <a:pt x="87" y="123"/>
                    <a:pt x="93" y="123"/>
                  </a:cubicBezTo>
                  <a:cubicBezTo>
                    <a:pt x="98" y="123"/>
                    <a:pt x="100" y="120"/>
                    <a:pt x="100" y="120"/>
                  </a:cubicBezTo>
                  <a:cubicBezTo>
                    <a:pt x="100" y="120"/>
                    <a:pt x="100" y="120"/>
                    <a:pt x="100" y="120"/>
                  </a:cubicBezTo>
                  <a:cubicBezTo>
                    <a:pt x="100" y="129"/>
                    <a:pt x="96" y="132"/>
                    <a:pt x="92" y="132"/>
                  </a:cubicBezTo>
                  <a:cubicBezTo>
                    <a:pt x="88" y="132"/>
                    <a:pt x="85" y="130"/>
                    <a:pt x="83" y="127"/>
                  </a:cubicBezTo>
                  <a:cubicBezTo>
                    <a:pt x="83" y="127"/>
                    <a:pt x="83" y="127"/>
                    <a:pt x="83" y="127"/>
                  </a:cubicBezTo>
                  <a:cubicBezTo>
                    <a:pt x="83" y="132"/>
                    <a:pt x="85" y="138"/>
                    <a:pt x="92" y="138"/>
                  </a:cubicBezTo>
                  <a:cubicBezTo>
                    <a:pt x="95" y="138"/>
                    <a:pt x="96" y="137"/>
                    <a:pt x="96" y="137"/>
                  </a:cubicBezTo>
                  <a:cubicBezTo>
                    <a:pt x="97" y="137"/>
                    <a:pt x="97" y="137"/>
                    <a:pt x="97" y="137"/>
                  </a:cubicBezTo>
                  <a:cubicBezTo>
                    <a:pt x="97" y="142"/>
                    <a:pt x="94" y="146"/>
                    <a:pt x="89" y="146"/>
                  </a:cubicBezTo>
                  <a:cubicBezTo>
                    <a:pt x="85" y="146"/>
                    <a:pt x="82" y="142"/>
                    <a:pt x="81" y="140"/>
                  </a:cubicBezTo>
                  <a:cubicBezTo>
                    <a:pt x="80" y="140"/>
                    <a:pt x="80" y="140"/>
                    <a:pt x="80" y="140"/>
                  </a:cubicBezTo>
                  <a:cubicBezTo>
                    <a:pt x="80" y="140"/>
                    <a:pt x="82" y="145"/>
                    <a:pt x="82" y="149"/>
                  </a:cubicBezTo>
                  <a:cubicBezTo>
                    <a:pt x="82" y="153"/>
                    <a:pt x="80" y="157"/>
                    <a:pt x="78" y="159"/>
                  </a:cubicBezTo>
                  <a:cubicBezTo>
                    <a:pt x="78" y="159"/>
                    <a:pt x="78" y="159"/>
                    <a:pt x="78" y="159"/>
                  </a:cubicBezTo>
                  <a:cubicBezTo>
                    <a:pt x="76" y="157"/>
                    <a:pt x="74" y="153"/>
                    <a:pt x="74" y="149"/>
                  </a:cubicBezTo>
                  <a:cubicBezTo>
                    <a:pt x="74" y="145"/>
                    <a:pt x="76" y="140"/>
                    <a:pt x="76" y="140"/>
                  </a:cubicBezTo>
                  <a:cubicBezTo>
                    <a:pt x="75" y="140"/>
                    <a:pt x="75" y="140"/>
                    <a:pt x="75" y="140"/>
                  </a:cubicBezTo>
                  <a:cubicBezTo>
                    <a:pt x="74" y="142"/>
                    <a:pt x="71" y="146"/>
                    <a:pt x="67" y="146"/>
                  </a:cubicBezTo>
                  <a:cubicBezTo>
                    <a:pt x="62" y="146"/>
                    <a:pt x="59" y="142"/>
                    <a:pt x="59" y="137"/>
                  </a:cubicBezTo>
                  <a:cubicBezTo>
                    <a:pt x="59" y="137"/>
                    <a:pt x="59" y="137"/>
                    <a:pt x="59" y="137"/>
                  </a:cubicBezTo>
                  <a:cubicBezTo>
                    <a:pt x="59" y="137"/>
                    <a:pt x="61" y="138"/>
                    <a:pt x="64" y="138"/>
                  </a:cubicBezTo>
                  <a:cubicBezTo>
                    <a:pt x="71" y="138"/>
                    <a:pt x="73" y="132"/>
                    <a:pt x="73" y="127"/>
                  </a:cubicBezTo>
                  <a:cubicBezTo>
                    <a:pt x="73" y="127"/>
                    <a:pt x="73" y="127"/>
                    <a:pt x="73" y="127"/>
                  </a:cubicBezTo>
                  <a:cubicBezTo>
                    <a:pt x="71" y="130"/>
                    <a:pt x="68" y="132"/>
                    <a:pt x="64" y="132"/>
                  </a:cubicBezTo>
                  <a:cubicBezTo>
                    <a:pt x="60" y="132"/>
                    <a:pt x="55" y="129"/>
                    <a:pt x="55" y="120"/>
                  </a:cubicBezTo>
                  <a:cubicBezTo>
                    <a:pt x="56" y="120"/>
                    <a:pt x="56" y="120"/>
                    <a:pt x="56" y="120"/>
                  </a:cubicBezTo>
                  <a:cubicBezTo>
                    <a:pt x="56" y="120"/>
                    <a:pt x="58" y="123"/>
                    <a:pt x="63" y="123"/>
                  </a:cubicBezTo>
                  <a:cubicBezTo>
                    <a:pt x="69" y="123"/>
                    <a:pt x="73" y="118"/>
                    <a:pt x="73" y="103"/>
                  </a:cubicBezTo>
                  <a:cubicBezTo>
                    <a:pt x="73" y="103"/>
                    <a:pt x="73" y="103"/>
                    <a:pt x="73" y="103"/>
                  </a:cubicBezTo>
                  <a:cubicBezTo>
                    <a:pt x="72" y="108"/>
                    <a:pt x="68" y="112"/>
                    <a:pt x="64" y="114"/>
                  </a:cubicBezTo>
                  <a:cubicBezTo>
                    <a:pt x="64" y="113"/>
                    <a:pt x="64" y="113"/>
                    <a:pt x="64" y="113"/>
                  </a:cubicBezTo>
                  <a:cubicBezTo>
                    <a:pt x="64" y="113"/>
                    <a:pt x="66" y="108"/>
                    <a:pt x="66" y="101"/>
                  </a:cubicBezTo>
                  <a:cubicBezTo>
                    <a:pt x="66" y="101"/>
                    <a:pt x="66" y="101"/>
                    <a:pt x="66" y="101"/>
                  </a:cubicBezTo>
                  <a:cubicBezTo>
                    <a:pt x="65" y="105"/>
                    <a:pt x="61" y="113"/>
                    <a:pt x="53" y="113"/>
                  </a:cubicBezTo>
                  <a:cubicBezTo>
                    <a:pt x="49" y="113"/>
                    <a:pt x="47" y="110"/>
                    <a:pt x="47" y="108"/>
                  </a:cubicBezTo>
                  <a:cubicBezTo>
                    <a:pt x="47" y="106"/>
                    <a:pt x="49" y="105"/>
                    <a:pt x="49" y="105"/>
                  </a:cubicBezTo>
                  <a:cubicBezTo>
                    <a:pt x="49" y="105"/>
                    <a:pt x="49" y="105"/>
                    <a:pt x="49" y="105"/>
                  </a:cubicBezTo>
                  <a:cubicBezTo>
                    <a:pt x="49" y="107"/>
                    <a:pt x="50" y="107"/>
                    <a:pt x="52" y="107"/>
                  </a:cubicBezTo>
                  <a:cubicBezTo>
                    <a:pt x="56" y="107"/>
                    <a:pt x="59" y="101"/>
                    <a:pt x="60" y="98"/>
                  </a:cubicBezTo>
                  <a:cubicBezTo>
                    <a:pt x="59" y="98"/>
                    <a:pt x="59" y="98"/>
                    <a:pt x="59" y="98"/>
                  </a:cubicBezTo>
                  <a:cubicBezTo>
                    <a:pt x="57" y="101"/>
                    <a:pt x="54" y="102"/>
                    <a:pt x="50" y="102"/>
                  </a:cubicBezTo>
                  <a:cubicBezTo>
                    <a:pt x="48" y="102"/>
                    <a:pt x="45" y="101"/>
                    <a:pt x="42" y="100"/>
                  </a:cubicBezTo>
                  <a:cubicBezTo>
                    <a:pt x="39" y="98"/>
                    <a:pt x="37" y="96"/>
                    <a:pt x="37" y="96"/>
                  </a:cubicBezTo>
                  <a:cubicBezTo>
                    <a:pt x="37" y="96"/>
                    <a:pt x="37" y="96"/>
                    <a:pt x="37" y="96"/>
                  </a:cubicBezTo>
                  <a:cubicBezTo>
                    <a:pt x="37" y="96"/>
                    <a:pt x="40" y="96"/>
                    <a:pt x="41" y="96"/>
                  </a:cubicBezTo>
                  <a:cubicBezTo>
                    <a:pt x="42" y="96"/>
                    <a:pt x="44" y="96"/>
                    <a:pt x="47" y="95"/>
                  </a:cubicBezTo>
                  <a:cubicBezTo>
                    <a:pt x="49" y="94"/>
                    <a:pt x="52" y="93"/>
                    <a:pt x="54" y="90"/>
                  </a:cubicBezTo>
                  <a:cubicBezTo>
                    <a:pt x="54" y="90"/>
                    <a:pt x="54" y="90"/>
                    <a:pt x="54" y="90"/>
                  </a:cubicBezTo>
                  <a:cubicBezTo>
                    <a:pt x="52" y="90"/>
                    <a:pt x="48" y="91"/>
                    <a:pt x="45" y="91"/>
                  </a:cubicBezTo>
                  <a:cubicBezTo>
                    <a:pt x="42" y="91"/>
                    <a:pt x="39" y="91"/>
                    <a:pt x="36" y="90"/>
                  </a:cubicBezTo>
                  <a:cubicBezTo>
                    <a:pt x="33" y="88"/>
                    <a:pt x="28" y="85"/>
                    <a:pt x="28" y="81"/>
                  </a:cubicBezTo>
                  <a:cubicBezTo>
                    <a:pt x="28" y="81"/>
                    <a:pt x="28" y="81"/>
                    <a:pt x="28" y="81"/>
                  </a:cubicBezTo>
                  <a:cubicBezTo>
                    <a:pt x="28" y="81"/>
                    <a:pt x="34" y="83"/>
                    <a:pt x="39" y="83"/>
                  </a:cubicBezTo>
                  <a:cubicBezTo>
                    <a:pt x="45" y="83"/>
                    <a:pt x="49" y="81"/>
                    <a:pt x="51" y="79"/>
                  </a:cubicBezTo>
                  <a:cubicBezTo>
                    <a:pt x="51" y="79"/>
                    <a:pt x="51" y="79"/>
                    <a:pt x="51" y="79"/>
                  </a:cubicBezTo>
                  <a:cubicBezTo>
                    <a:pt x="41" y="79"/>
                    <a:pt x="35" y="77"/>
                    <a:pt x="32" y="76"/>
                  </a:cubicBezTo>
                  <a:cubicBezTo>
                    <a:pt x="28" y="75"/>
                    <a:pt x="24" y="72"/>
                    <a:pt x="24" y="66"/>
                  </a:cubicBezTo>
                  <a:cubicBezTo>
                    <a:pt x="24" y="66"/>
                    <a:pt x="24" y="66"/>
                    <a:pt x="24" y="66"/>
                  </a:cubicBezTo>
                  <a:cubicBezTo>
                    <a:pt x="24" y="66"/>
                    <a:pt x="28" y="69"/>
                    <a:pt x="36" y="69"/>
                  </a:cubicBezTo>
                  <a:cubicBezTo>
                    <a:pt x="42" y="69"/>
                    <a:pt x="45" y="67"/>
                    <a:pt x="47" y="65"/>
                  </a:cubicBezTo>
                  <a:cubicBezTo>
                    <a:pt x="47" y="65"/>
                    <a:pt x="47" y="65"/>
                    <a:pt x="47" y="65"/>
                  </a:cubicBezTo>
                  <a:cubicBezTo>
                    <a:pt x="39" y="65"/>
                    <a:pt x="33" y="64"/>
                    <a:pt x="29" y="62"/>
                  </a:cubicBezTo>
                  <a:cubicBezTo>
                    <a:pt x="25" y="60"/>
                    <a:pt x="22" y="56"/>
                    <a:pt x="22" y="51"/>
                  </a:cubicBezTo>
                  <a:cubicBezTo>
                    <a:pt x="22" y="51"/>
                    <a:pt x="22" y="51"/>
                    <a:pt x="22" y="51"/>
                  </a:cubicBezTo>
                  <a:cubicBezTo>
                    <a:pt x="22" y="51"/>
                    <a:pt x="26" y="54"/>
                    <a:pt x="34" y="54"/>
                  </a:cubicBezTo>
                  <a:cubicBezTo>
                    <a:pt x="39" y="54"/>
                    <a:pt x="43" y="53"/>
                    <a:pt x="44" y="51"/>
                  </a:cubicBezTo>
                  <a:cubicBezTo>
                    <a:pt x="44" y="51"/>
                    <a:pt x="44" y="51"/>
                    <a:pt x="44" y="51"/>
                  </a:cubicBezTo>
                  <a:cubicBezTo>
                    <a:pt x="36" y="51"/>
                    <a:pt x="30" y="50"/>
                    <a:pt x="26" y="47"/>
                  </a:cubicBezTo>
                  <a:cubicBezTo>
                    <a:pt x="22" y="45"/>
                    <a:pt x="19" y="42"/>
                    <a:pt x="19" y="37"/>
                  </a:cubicBezTo>
                  <a:cubicBezTo>
                    <a:pt x="20" y="37"/>
                    <a:pt x="20" y="37"/>
                    <a:pt x="20" y="37"/>
                  </a:cubicBezTo>
                  <a:cubicBezTo>
                    <a:pt x="20" y="37"/>
                    <a:pt x="24" y="40"/>
                    <a:pt x="31" y="40"/>
                  </a:cubicBezTo>
                  <a:cubicBezTo>
                    <a:pt x="37" y="40"/>
                    <a:pt x="41" y="38"/>
                    <a:pt x="42" y="37"/>
                  </a:cubicBezTo>
                  <a:cubicBezTo>
                    <a:pt x="42" y="36"/>
                    <a:pt x="42" y="36"/>
                    <a:pt x="42" y="36"/>
                  </a:cubicBezTo>
                  <a:cubicBezTo>
                    <a:pt x="34" y="36"/>
                    <a:pt x="28" y="35"/>
                    <a:pt x="24" y="33"/>
                  </a:cubicBezTo>
                  <a:cubicBezTo>
                    <a:pt x="20" y="31"/>
                    <a:pt x="17" y="28"/>
                    <a:pt x="17" y="18"/>
                  </a:cubicBezTo>
                  <a:cubicBezTo>
                    <a:pt x="18" y="18"/>
                    <a:pt x="18" y="18"/>
                    <a:pt x="18" y="18"/>
                  </a:cubicBezTo>
                  <a:cubicBezTo>
                    <a:pt x="25" y="24"/>
                    <a:pt x="31" y="25"/>
                    <a:pt x="37" y="25"/>
                  </a:cubicBezTo>
                  <a:cubicBezTo>
                    <a:pt x="45" y="25"/>
                    <a:pt x="50" y="24"/>
                    <a:pt x="53" y="24"/>
                  </a:cubicBezTo>
                  <a:cubicBezTo>
                    <a:pt x="55" y="24"/>
                    <a:pt x="57" y="25"/>
                    <a:pt x="57" y="28"/>
                  </a:cubicBezTo>
                  <a:cubicBezTo>
                    <a:pt x="57" y="31"/>
                    <a:pt x="54" y="35"/>
                    <a:pt x="54" y="42"/>
                  </a:cubicBezTo>
                  <a:cubicBezTo>
                    <a:pt x="54" y="53"/>
                    <a:pt x="59" y="59"/>
                    <a:pt x="65" y="59"/>
                  </a:cubicBezTo>
                  <a:cubicBezTo>
                    <a:pt x="65" y="59"/>
                    <a:pt x="66" y="62"/>
                    <a:pt x="70" y="62"/>
                  </a:cubicBezTo>
                  <a:cubicBezTo>
                    <a:pt x="72" y="62"/>
                    <a:pt x="72" y="62"/>
                    <a:pt x="72" y="62"/>
                  </a:cubicBezTo>
                  <a:cubicBezTo>
                    <a:pt x="73" y="62"/>
                    <a:pt x="73" y="62"/>
                    <a:pt x="73" y="62"/>
                  </a:cubicBezTo>
                  <a:cubicBezTo>
                    <a:pt x="74" y="67"/>
                    <a:pt x="78" y="69"/>
                    <a:pt x="78" y="69"/>
                  </a:cubicBezTo>
                  <a:cubicBezTo>
                    <a:pt x="78" y="69"/>
                    <a:pt x="78" y="69"/>
                    <a:pt x="78" y="69"/>
                  </a:cubicBezTo>
                  <a:cubicBezTo>
                    <a:pt x="78" y="69"/>
                    <a:pt x="82" y="67"/>
                    <a:pt x="83" y="62"/>
                  </a:cubicBezTo>
                  <a:cubicBezTo>
                    <a:pt x="84" y="62"/>
                    <a:pt x="84" y="62"/>
                    <a:pt x="84" y="62"/>
                  </a:cubicBezTo>
                  <a:cubicBezTo>
                    <a:pt x="84" y="62"/>
                    <a:pt x="84" y="62"/>
                    <a:pt x="86" y="62"/>
                  </a:cubicBezTo>
                  <a:cubicBezTo>
                    <a:pt x="90" y="62"/>
                    <a:pt x="91" y="59"/>
                    <a:pt x="91" y="59"/>
                  </a:cubicBezTo>
                  <a:cubicBezTo>
                    <a:pt x="97" y="59"/>
                    <a:pt x="102" y="53"/>
                    <a:pt x="102" y="42"/>
                  </a:cubicBezTo>
                  <a:cubicBezTo>
                    <a:pt x="102" y="35"/>
                    <a:pt x="99" y="31"/>
                    <a:pt x="99" y="28"/>
                  </a:cubicBezTo>
                  <a:cubicBezTo>
                    <a:pt x="99" y="25"/>
                    <a:pt x="101" y="24"/>
                    <a:pt x="103" y="24"/>
                  </a:cubicBezTo>
                  <a:cubicBezTo>
                    <a:pt x="105" y="24"/>
                    <a:pt x="111" y="25"/>
                    <a:pt x="119" y="25"/>
                  </a:cubicBezTo>
                  <a:cubicBezTo>
                    <a:pt x="125" y="25"/>
                    <a:pt x="131" y="24"/>
                    <a:pt x="138" y="18"/>
                  </a:cubicBezTo>
                  <a:cubicBezTo>
                    <a:pt x="139" y="18"/>
                    <a:pt x="139" y="18"/>
                    <a:pt x="139" y="18"/>
                  </a:cubicBezTo>
                  <a:cubicBezTo>
                    <a:pt x="139" y="28"/>
                    <a:pt x="136" y="31"/>
                    <a:pt x="132" y="33"/>
                  </a:cubicBezTo>
                  <a:cubicBezTo>
                    <a:pt x="128" y="35"/>
                    <a:pt x="122" y="36"/>
                    <a:pt x="114" y="36"/>
                  </a:cubicBezTo>
                  <a:cubicBezTo>
                    <a:pt x="114" y="37"/>
                    <a:pt x="114" y="37"/>
                    <a:pt x="114" y="37"/>
                  </a:cubicBezTo>
                  <a:cubicBezTo>
                    <a:pt x="115" y="38"/>
                    <a:pt x="119" y="40"/>
                    <a:pt x="125" y="40"/>
                  </a:cubicBezTo>
                  <a:cubicBezTo>
                    <a:pt x="132" y="40"/>
                    <a:pt x="136" y="37"/>
                    <a:pt x="136" y="37"/>
                  </a:cubicBezTo>
                  <a:cubicBezTo>
                    <a:pt x="136" y="37"/>
                    <a:pt x="136" y="37"/>
                    <a:pt x="136" y="37"/>
                  </a:cubicBezTo>
                  <a:cubicBezTo>
                    <a:pt x="136" y="42"/>
                    <a:pt x="133" y="45"/>
                    <a:pt x="129" y="47"/>
                  </a:cubicBezTo>
                  <a:cubicBezTo>
                    <a:pt x="125" y="50"/>
                    <a:pt x="120" y="51"/>
                    <a:pt x="111" y="51"/>
                  </a:cubicBezTo>
                  <a:cubicBezTo>
                    <a:pt x="111" y="51"/>
                    <a:pt x="111" y="51"/>
                    <a:pt x="111" y="51"/>
                  </a:cubicBezTo>
                  <a:cubicBezTo>
                    <a:pt x="113" y="53"/>
                    <a:pt x="116" y="54"/>
                    <a:pt x="122" y="54"/>
                  </a:cubicBezTo>
                  <a:cubicBezTo>
                    <a:pt x="130" y="54"/>
                    <a:pt x="134" y="51"/>
                    <a:pt x="134" y="51"/>
                  </a:cubicBezTo>
                  <a:cubicBezTo>
                    <a:pt x="134" y="51"/>
                    <a:pt x="134" y="51"/>
                    <a:pt x="134" y="51"/>
                  </a:cubicBezTo>
                  <a:cubicBezTo>
                    <a:pt x="134" y="56"/>
                    <a:pt x="131" y="60"/>
                    <a:pt x="127" y="62"/>
                  </a:cubicBezTo>
                  <a:cubicBezTo>
                    <a:pt x="123" y="64"/>
                    <a:pt x="117" y="65"/>
                    <a:pt x="109" y="65"/>
                  </a:cubicBezTo>
                  <a:cubicBezTo>
                    <a:pt x="109" y="65"/>
                    <a:pt x="109" y="65"/>
                    <a:pt x="109" y="65"/>
                  </a:cubicBezTo>
                  <a:cubicBezTo>
                    <a:pt x="111" y="67"/>
                    <a:pt x="114" y="69"/>
                    <a:pt x="120" y="69"/>
                  </a:cubicBezTo>
                  <a:cubicBezTo>
                    <a:pt x="128" y="69"/>
                    <a:pt x="132" y="66"/>
                    <a:pt x="132" y="66"/>
                  </a:cubicBezTo>
                  <a:cubicBezTo>
                    <a:pt x="132" y="66"/>
                    <a:pt x="132" y="66"/>
                    <a:pt x="132" y="66"/>
                  </a:cubicBezTo>
                  <a:cubicBezTo>
                    <a:pt x="132" y="72"/>
                    <a:pt x="128" y="75"/>
                    <a:pt x="124" y="76"/>
                  </a:cubicBezTo>
                  <a:cubicBezTo>
                    <a:pt x="121" y="77"/>
                    <a:pt x="115" y="79"/>
                    <a:pt x="105" y="79"/>
                  </a:cubicBezTo>
                  <a:close/>
                  <a:moveTo>
                    <a:pt x="82" y="55"/>
                  </a:moveTo>
                  <a:cubicBezTo>
                    <a:pt x="81" y="55"/>
                    <a:pt x="81" y="55"/>
                    <a:pt x="81" y="55"/>
                  </a:cubicBezTo>
                  <a:cubicBezTo>
                    <a:pt x="81" y="61"/>
                    <a:pt x="78" y="64"/>
                    <a:pt x="78" y="64"/>
                  </a:cubicBezTo>
                  <a:cubicBezTo>
                    <a:pt x="78" y="64"/>
                    <a:pt x="78" y="64"/>
                    <a:pt x="78" y="64"/>
                  </a:cubicBezTo>
                  <a:cubicBezTo>
                    <a:pt x="78" y="64"/>
                    <a:pt x="74" y="61"/>
                    <a:pt x="74" y="55"/>
                  </a:cubicBezTo>
                  <a:cubicBezTo>
                    <a:pt x="74" y="55"/>
                    <a:pt x="74" y="55"/>
                    <a:pt x="74" y="55"/>
                  </a:cubicBezTo>
                  <a:cubicBezTo>
                    <a:pt x="73" y="57"/>
                    <a:pt x="72" y="58"/>
                    <a:pt x="70" y="58"/>
                  </a:cubicBezTo>
                  <a:cubicBezTo>
                    <a:pt x="67" y="58"/>
                    <a:pt x="66" y="56"/>
                    <a:pt x="66" y="56"/>
                  </a:cubicBezTo>
                  <a:cubicBezTo>
                    <a:pt x="68" y="52"/>
                    <a:pt x="69" y="50"/>
                    <a:pt x="69" y="48"/>
                  </a:cubicBezTo>
                  <a:cubicBezTo>
                    <a:pt x="70" y="46"/>
                    <a:pt x="71" y="43"/>
                    <a:pt x="71" y="42"/>
                  </a:cubicBezTo>
                  <a:cubicBezTo>
                    <a:pt x="71" y="41"/>
                    <a:pt x="70" y="39"/>
                    <a:pt x="68" y="39"/>
                  </a:cubicBezTo>
                  <a:cubicBezTo>
                    <a:pt x="66" y="38"/>
                    <a:pt x="66" y="38"/>
                    <a:pt x="66" y="38"/>
                  </a:cubicBezTo>
                  <a:cubicBezTo>
                    <a:pt x="66" y="38"/>
                    <a:pt x="65" y="38"/>
                    <a:pt x="64" y="38"/>
                  </a:cubicBezTo>
                  <a:cubicBezTo>
                    <a:pt x="63" y="38"/>
                    <a:pt x="62" y="38"/>
                    <a:pt x="62" y="41"/>
                  </a:cubicBezTo>
                  <a:cubicBezTo>
                    <a:pt x="61" y="41"/>
                    <a:pt x="61" y="41"/>
                    <a:pt x="61" y="41"/>
                  </a:cubicBezTo>
                  <a:cubicBezTo>
                    <a:pt x="61" y="40"/>
                    <a:pt x="59" y="39"/>
                    <a:pt x="59" y="36"/>
                  </a:cubicBezTo>
                  <a:cubicBezTo>
                    <a:pt x="59" y="35"/>
                    <a:pt x="60" y="34"/>
                    <a:pt x="61" y="33"/>
                  </a:cubicBezTo>
                  <a:cubicBezTo>
                    <a:pt x="62" y="32"/>
                    <a:pt x="66" y="31"/>
                    <a:pt x="69" y="30"/>
                  </a:cubicBezTo>
                  <a:cubicBezTo>
                    <a:pt x="71" y="28"/>
                    <a:pt x="71" y="28"/>
                    <a:pt x="71" y="28"/>
                  </a:cubicBezTo>
                  <a:cubicBezTo>
                    <a:pt x="71" y="28"/>
                    <a:pt x="73" y="28"/>
                    <a:pt x="75" y="28"/>
                  </a:cubicBezTo>
                  <a:cubicBezTo>
                    <a:pt x="80" y="28"/>
                    <a:pt x="86" y="29"/>
                    <a:pt x="88" y="29"/>
                  </a:cubicBezTo>
                  <a:cubicBezTo>
                    <a:pt x="90" y="29"/>
                    <a:pt x="92" y="28"/>
                    <a:pt x="94" y="27"/>
                  </a:cubicBezTo>
                  <a:cubicBezTo>
                    <a:pt x="94" y="27"/>
                    <a:pt x="94" y="27"/>
                    <a:pt x="94" y="27"/>
                  </a:cubicBezTo>
                  <a:cubicBezTo>
                    <a:pt x="94" y="28"/>
                    <a:pt x="94" y="28"/>
                    <a:pt x="94" y="28"/>
                  </a:cubicBezTo>
                  <a:cubicBezTo>
                    <a:pt x="94" y="31"/>
                    <a:pt x="92" y="33"/>
                    <a:pt x="87" y="33"/>
                  </a:cubicBezTo>
                  <a:cubicBezTo>
                    <a:pt x="87" y="34"/>
                    <a:pt x="87" y="34"/>
                    <a:pt x="87" y="34"/>
                  </a:cubicBezTo>
                  <a:cubicBezTo>
                    <a:pt x="92" y="34"/>
                    <a:pt x="94" y="36"/>
                    <a:pt x="94" y="40"/>
                  </a:cubicBezTo>
                  <a:cubicBezTo>
                    <a:pt x="94" y="42"/>
                    <a:pt x="93" y="44"/>
                    <a:pt x="92" y="44"/>
                  </a:cubicBezTo>
                  <a:cubicBezTo>
                    <a:pt x="92" y="44"/>
                    <a:pt x="92" y="44"/>
                    <a:pt x="92" y="44"/>
                  </a:cubicBezTo>
                  <a:cubicBezTo>
                    <a:pt x="92" y="43"/>
                    <a:pt x="91" y="42"/>
                    <a:pt x="89" y="42"/>
                  </a:cubicBezTo>
                  <a:cubicBezTo>
                    <a:pt x="88" y="42"/>
                    <a:pt x="87" y="43"/>
                    <a:pt x="87" y="45"/>
                  </a:cubicBezTo>
                  <a:cubicBezTo>
                    <a:pt x="87" y="47"/>
                    <a:pt x="88" y="53"/>
                    <a:pt x="89" y="56"/>
                  </a:cubicBezTo>
                  <a:cubicBezTo>
                    <a:pt x="89" y="56"/>
                    <a:pt x="89" y="58"/>
                    <a:pt x="86" y="58"/>
                  </a:cubicBezTo>
                  <a:cubicBezTo>
                    <a:pt x="84" y="58"/>
                    <a:pt x="83" y="57"/>
                    <a:pt x="82" y="55"/>
                  </a:cubicBezTo>
                  <a:close/>
                  <a:moveTo>
                    <a:pt x="73" y="31"/>
                  </a:moveTo>
                  <a:cubicBezTo>
                    <a:pt x="73" y="31"/>
                    <a:pt x="73" y="31"/>
                    <a:pt x="73" y="31"/>
                  </a:cubicBezTo>
                  <a:cubicBezTo>
                    <a:pt x="73" y="32"/>
                    <a:pt x="74" y="33"/>
                    <a:pt x="76" y="33"/>
                  </a:cubicBezTo>
                  <a:cubicBezTo>
                    <a:pt x="77" y="33"/>
                    <a:pt x="78" y="32"/>
                    <a:pt x="78" y="31"/>
                  </a:cubicBezTo>
                  <a:cubicBezTo>
                    <a:pt x="78" y="31"/>
                    <a:pt x="78" y="31"/>
                    <a:pt x="78" y="31"/>
                  </a:cubicBezTo>
                  <a:lnTo>
                    <a:pt x="73" y="3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37">
              <a:extLst>
                <a:ext uri="{FF2B5EF4-FFF2-40B4-BE49-F238E27FC236}">
                  <a16:creationId xmlns:a16="http://schemas.microsoft.com/office/drawing/2014/main" id="{90CF5FB5-E28D-46AB-AFAB-A58E50D4BAB8}"/>
                </a:ext>
              </a:extLst>
            </p:cNvPr>
            <p:cNvSpPr>
              <a:spLocks noEditPoints="1"/>
            </p:cNvSpPr>
            <p:nvPr userDrawn="1"/>
          </p:nvSpPr>
          <p:spPr bwMode="auto">
            <a:xfrm>
              <a:off x="993" y="3152"/>
              <a:ext cx="122" cy="119"/>
            </a:xfrm>
            <a:custGeom>
              <a:avLst/>
              <a:gdLst>
                <a:gd name="T0" fmla="*/ 8 w 66"/>
                <a:gd name="T1" fmla="*/ 10 h 64"/>
                <a:gd name="T2" fmla="*/ 2 w 66"/>
                <a:gd name="T3" fmla="*/ 3 h 64"/>
                <a:gd name="T4" fmla="*/ 0 w 66"/>
                <a:gd name="T5" fmla="*/ 3 h 64"/>
                <a:gd name="T6" fmla="*/ 0 w 66"/>
                <a:gd name="T7" fmla="*/ 0 h 64"/>
                <a:gd name="T8" fmla="*/ 8 w 66"/>
                <a:gd name="T9" fmla="*/ 0 h 64"/>
                <a:gd name="T10" fmla="*/ 29 w 66"/>
                <a:gd name="T11" fmla="*/ 0 h 64"/>
                <a:gd name="T12" fmla="*/ 66 w 66"/>
                <a:gd name="T13" fmla="*/ 32 h 64"/>
                <a:gd name="T14" fmla="*/ 56 w 66"/>
                <a:gd name="T15" fmla="*/ 55 h 64"/>
                <a:gd name="T16" fmla="*/ 31 w 66"/>
                <a:gd name="T17" fmla="*/ 64 h 64"/>
                <a:gd name="T18" fmla="*/ 11 w 66"/>
                <a:gd name="T19" fmla="*/ 63 h 64"/>
                <a:gd name="T20" fmla="*/ 0 w 66"/>
                <a:gd name="T21" fmla="*/ 63 h 64"/>
                <a:gd name="T22" fmla="*/ 0 w 66"/>
                <a:gd name="T23" fmla="*/ 60 h 64"/>
                <a:gd name="T24" fmla="*/ 8 w 66"/>
                <a:gd name="T25" fmla="*/ 54 h 64"/>
                <a:gd name="T26" fmla="*/ 8 w 66"/>
                <a:gd name="T27" fmla="*/ 10 h 64"/>
                <a:gd name="T28" fmla="*/ 20 w 66"/>
                <a:gd name="T29" fmla="*/ 51 h 64"/>
                <a:gd name="T30" fmla="*/ 20 w 66"/>
                <a:gd name="T31" fmla="*/ 56 h 64"/>
                <a:gd name="T32" fmla="*/ 30 w 66"/>
                <a:gd name="T33" fmla="*/ 60 h 64"/>
                <a:gd name="T34" fmla="*/ 54 w 66"/>
                <a:gd name="T35" fmla="*/ 33 h 64"/>
                <a:gd name="T36" fmla="*/ 25 w 66"/>
                <a:gd name="T37" fmla="*/ 3 h 64"/>
                <a:gd name="T38" fmla="*/ 20 w 66"/>
                <a:gd name="T39" fmla="*/ 4 h 64"/>
                <a:gd name="T40" fmla="*/ 20 w 66"/>
                <a:gd name="T41" fmla="*/ 5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64">
                  <a:moveTo>
                    <a:pt x="8" y="10"/>
                  </a:moveTo>
                  <a:cubicBezTo>
                    <a:pt x="8" y="5"/>
                    <a:pt x="8" y="3"/>
                    <a:pt x="2" y="3"/>
                  </a:cubicBezTo>
                  <a:cubicBezTo>
                    <a:pt x="1" y="3"/>
                    <a:pt x="0" y="3"/>
                    <a:pt x="0" y="3"/>
                  </a:cubicBezTo>
                  <a:cubicBezTo>
                    <a:pt x="0" y="0"/>
                    <a:pt x="0" y="0"/>
                    <a:pt x="0" y="0"/>
                  </a:cubicBezTo>
                  <a:cubicBezTo>
                    <a:pt x="2" y="0"/>
                    <a:pt x="5" y="0"/>
                    <a:pt x="8" y="0"/>
                  </a:cubicBezTo>
                  <a:cubicBezTo>
                    <a:pt x="15" y="0"/>
                    <a:pt x="23" y="0"/>
                    <a:pt x="29" y="0"/>
                  </a:cubicBezTo>
                  <a:cubicBezTo>
                    <a:pt x="52" y="0"/>
                    <a:pt x="66" y="13"/>
                    <a:pt x="66" y="32"/>
                  </a:cubicBezTo>
                  <a:cubicBezTo>
                    <a:pt x="66" y="41"/>
                    <a:pt x="62" y="50"/>
                    <a:pt x="56" y="55"/>
                  </a:cubicBezTo>
                  <a:cubicBezTo>
                    <a:pt x="49" y="61"/>
                    <a:pt x="40" y="64"/>
                    <a:pt x="31" y="64"/>
                  </a:cubicBezTo>
                  <a:cubicBezTo>
                    <a:pt x="27" y="64"/>
                    <a:pt x="19" y="63"/>
                    <a:pt x="11" y="63"/>
                  </a:cubicBezTo>
                  <a:cubicBezTo>
                    <a:pt x="8" y="63"/>
                    <a:pt x="5" y="63"/>
                    <a:pt x="0" y="63"/>
                  </a:cubicBezTo>
                  <a:cubicBezTo>
                    <a:pt x="0" y="60"/>
                    <a:pt x="0" y="60"/>
                    <a:pt x="0" y="60"/>
                  </a:cubicBezTo>
                  <a:cubicBezTo>
                    <a:pt x="7" y="60"/>
                    <a:pt x="8" y="59"/>
                    <a:pt x="8" y="54"/>
                  </a:cubicBezTo>
                  <a:lnTo>
                    <a:pt x="8" y="10"/>
                  </a:lnTo>
                  <a:close/>
                  <a:moveTo>
                    <a:pt x="20" y="51"/>
                  </a:moveTo>
                  <a:cubicBezTo>
                    <a:pt x="20" y="53"/>
                    <a:pt x="20" y="55"/>
                    <a:pt x="20" y="56"/>
                  </a:cubicBezTo>
                  <a:cubicBezTo>
                    <a:pt x="21" y="58"/>
                    <a:pt x="25" y="60"/>
                    <a:pt x="30" y="60"/>
                  </a:cubicBezTo>
                  <a:cubicBezTo>
                    <a:pt x="44" y="60"/>
                    <a:pt x="54" y="49"/>
                    <a:pt x="54" y="33"/>
                  </a:cubicBezTo>
                  <a:cubicBezTo>
                    <a:pt x="54" y="13"/>
                    <a:pt x="43" y="3"/>
                    <a:pt x="25" y="3"/>
                  </a:cubicBezTo>
                  <a:cubicBezTo>
                    <a:pt x="23" y="3"/>
                    <a:pt x="21" y="3"/>
                    <a:pt x="20" y="4"/>
                  </a:cubicBezTo>
                  <a:lnTo>
                    <a:pt x="2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38">
              <a:extLst>
                <a:ext uri="{FF2B5EF4-FFF2-40B4-BE49-F238E27FC236}">
                  <a16:creationId xmlns:a16="http://schemas.microsoft.com/office/drawing/2014/main" id="{357D310A-CAD6-4B8A-B267-E1EF154F0BC2}"/>
                </a:ext>
              </a:extLst>
            </p:cNvPr>
            <p:cNvSpPr>
              <a:spLocks noEditPoints="1"/>
            </p:cNvSpPr>
            <p:nvPr userDrawn="1"/>
          </p:nvSpPr>
          <p:spPr bwMode="auto">
            <a:xfrm>
              <a:off x="1125" y="3148"/>
              <a:ext cx="124" cy="121"/>
            </a:xfrm>
            <a:custGeom>
              <a:avLst/>
              <a:gdLst>
                <a:gd name="T0" fmla="*/ 0 w 67"/>
                <a:gd name="T1" fmla="*/ 62 h 65"/>
                <a:gd name="T2" fmla="*/ 11 w 67"/>
                <a:gd name="T3" fmla="*/ 53 h 65"/>
                <a:gd name="T4" fmla="*/ 29 w 67"/>
                <a:gd name="T5" fmla="*/ 4 h 65"/>
                <a:gd name="T6" fmla="*/ 38 w 67"/>
                <a:gd name="T7" fmla="*/ 0 h 65"/>
                <a:gd name="T8" fmla="*/ 59 w 67"/>
                <a:gd name="T9" fmla="*/ 57 h 65"/>
                <a:gd name="T10" fmla="*/ 67 w 67"/>
                <a:gd name="T11" fmla="*/ 62 h 65"/>
                <a:gd name="T12" fmla="*/ 67 w 67"/>
                <a:gd name="T13" fmla="*/ 65 h 65"/>
                <a:gd name="T14" fmla="*/ 55 w 67"/>
                <a:gd name="T15" fmla="*/ 65 h 65"/>
                <a:gd name="T16" fmla="*/ 40 w 67"/>
                <a:gd name="T17" fmla="*/ 65 h 65"/>
                <a:gd name="T18" fmla="*/ 40 w 67"/>
                <a:gd name="T19" fmla="*/ 62 h 65"/>
                <a:gd name="T20" fmla="*/ 41 w 67"/>
                <a:gd name="T21" fmla="*/ 62 h 65"/>
                <a:gd name="T22" fmla="*/ 47 w 67"/>
                <a:gd name="T23" fmla="*/ 60 h 65"/>
                <a:gd name="T24" fmla="*/ 46 w 67"/>
                <a:gd name="T25" fmla="*/ 56 h 65"/>
                <a:gd name="T26" fmla="*/ 42 w 67"/>
                <a:gd name="T27" fmla="*/ 44 h 65"/>
                <a:gd name="T28" fmla="*/ 19 w 67"/>
                <a:gd name="T29" fmla="*/ 44 h 65"/>
                <a:gd name="T30" fmla="*/ 15 w 67"/>
                <a:gd name="T31" fmla="*/ 55 h 65"/>
                <a:gd name="T32" fmla="*/ 14 w 67"/>
                <a:gd name="T33" fmla="*/ 59 h 65"/>
                <a:gd name="T34" fmla="*/ 22 w 67"/>
                <a:gd name="T35" fmla="*/ 62 h 65"/>
                <a:gd name="T36" fmla="*/ 22 w 67"/>
                <a:gd name="T37" fmla="*/ 65 h 65"/>
                <a:gd name="T38" fmla="*/ 7 w 67"/>
                <a:gd name="T39" fmla="*/ 65 h 65"/>
                <a:gd name="T40" fmla="*/ 0 w 67"/>
                <a:gd name="T41" fmla="*/ 65 h 65"/>
                <a:gd name="T42" fmla="*/ 0 w 67"/>
                <a:gd name="T43" fmla="*/ 62 h 65"/>
                <a:gd name="T44" fmla="*/ 30 w 67"/>
                <a:gd name="T45" fmla="*/ 12 h 65"/>
                <a:gd name="T46" fmla="*/ 21 w 67"/>
                <a:gd name="T47" fmla="*/ 38 h 65"/>
                <a:gd name="T48" fmla="*/ 40 w 67"/>
                <a:gd name="T49" fmla="*/ 38 h 65"/>
                <a:gd name="T50" fmla="*/ 30 w 67"/>
                <a:gd name="T51" fmla="*/ 1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62"/>
                  </a:moveTo>
                  <a:cubicBezTo>
                    <a:pt x="6" y="62"/>
                    <a:pt x="9" y="60"/>
                    <a:pt x="11" y="53"/>
                  </a:cubicBezTo>
                  <a:cubicBezTo>
                    <a:pt x="29" y="4"/>
                    <a:pt x="29" y="4"/>
                    <a:pt x="29" y="4"/>
                  </a:cubicBezTo>
                  <a:cubicBezTo>
                    <a:pt x="32" y="3"/>
                    <a:pt x="35" y="2"/>
                    <a:pt x="38" y="0"/>
                  </a:cubicBezTo>
                  <a:cubicBezTo>
                    <a:pt x="59" y="57"/>
                    <a:pt x="59" y="57"/>
                    <a:pt x="59" y="57"/>
                  </a:cubicBezTo>
                  <a:cubicBezTo>
                    <a:pt x="60" y="61"/>
                    <a:pt x="63" y="62"/>
                    <a:pt x="67" y="62"/>
                  </a:cubicBezTo>
                  <a:cubicBezTo>
                    <a:pt x="67" y="65"/>
                    <a:pt x="67" y="65"/>
                    <a:pt x="67" y="65"/>
                  </a:cubicBezTo>
                  <a:cubicBezTo>
                    <a:pt x="63" y="65"/>
                    <a:pt x="58" y="65"/>
                    <a:pt x="55" y="65"/>
                  </a:cubicBezTo>
                  <a:cubicBezTo>
                    <a:pt x="51" y="65"/>
                    <a:pt x="46" y="65"/>
                    <a:pt x="40" y="65"/>
                  </a:cubicBezTo>
                  <a:cubicBezTo>
                    <a:pt x="40" y="62"/>
                    <a:pt x="40" y="62"/>
                    <a:pt x="40" y="62"/>
                  </a:cubicBezTo>
                  <a:cubicBezTo>
                    <a:pt x="41" y="62"/>
                    <a:pt x="41" y="62"/>
                    <a:pt x="41" y="62"/>
                  </a:cubicBezTo>
                  <a:cubicBezTo>
                    <a:pt x="45" y="62"/>
                    <a:pt x="47" y="62"/>
                    <a:pt x="47" y="60"/>
                  </a:cubicBezTo>
                  <a:cubicBezTo>
                    <a:pt x="47" y="59"/>
                    <a:pt x="46" y="58"/>
                    <a:pt x="46" y="56"/>
                  </a:cubicBezTo>
                  <a:cubicBezTo>
                    <a:pt x="42" y="44"/>
                    <a:pt x="42" y="44"/>
                    <a:pt x="42" y="44"/>
                  </a:cubicBezTo>
                  <a:cubicBezTo>
                    <a:pt x="19" y="44"/>
                    <a:pt x="19" y="44"/>
                    <a:pt x="19" y="44"/>
                  </a:cubicBezTo>
                  <a:cubicBezTo>
                    <a:pt x="15" y="55"/>
                    <a:pt x="15" y="55"/>
                    <a:pt x="15" y="55"/>
                  </a:cubicBezTo>
                  <a:cubicBezTo>
                    <a:pt x="15" y="57"/>
                    <a:pt x="14" y="58"/>
                    <a:pt x="14" y="59"/>
                  </a:cubicBezTo>
                  <a:cubicBezTo>
                    <a:pt x="14" y="62"/>
                    <a:pt x="16" y="62"/>
                    <a:pt x="22" y="62"/>
                  </a:cubicBezTo>
                  <a:cubicBezTo>
                    <a:pt x="22" y="65"/>
                    <a:pt x="22" y="65"/>
                    <a:pt x="22" y="65"/>
                  </a:cubicBezTo>
                  <a:cubicBezTo>
                    <a:pt x="17" y="65"/>
                    <a:pt x="12" y="65"/>
                    <a:pt x="7" y="65"/>
                  </a:cubicBezTo>
                  <a:cubicBezTo>
                    <a:pt x="5" y="65"/>
                    <a:pt x="2" y="65"/>
                    <a:pt x="0" y="65"/>
                  </a:cubicBezTo>
                  <a:lnTo>
                    <a:pt x="0" y="62"/>
                  </a:lnTo>
                  <a:close/>
                  <a:moveTo>
                    <a:pt x="30" y="12"/>
                  </a:moveTo>
                  <a:cubicBezTo>
                    <a:pt x="21" y="38"/>
                    <a:pt x="21" y="38"/>
                    <a:pt x="21" y="38"/>
                  </a:cubicBezTo>
                  <a:cubicBezTo>
                    <a:pt x="40" y="38"/>
                    <a:pt x="40" y="38"/>
                    <a:pt x="40" y="38"/>
                  </a:cubicBezTo>
                  <a:lnTo>
                    <a:pt x="30"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39">
              <a:extLst>
                <a:ext uri="{FF2B5EF4-FFF2-40B4-BE49-F238E27FC236}">
                  <a16:creationId xmlns:a16="http://schemas.microsoft.com/office/drawing/2014/main" id="{EDCBA31B-2F3E-4A88-8DFD-27BA4FE346CA}"/>
                </a:ext>
              </a:extLst>
            </p:cNvPr>
            <p:cNvSpPr>
              <a:spLocks/>
            </p:cNvSpPr>
            <p:nvPr userDrawn="1"/>
          </p:nvSpPr>
          <p:spPr bwMode="auto">
            <a:xfrm>
              <a:off x="1258" y="3152"/>
              <a:ext cx="98" cy="119"/>
            </a:xfrm>
            <a:custGeom>
              <a:avLst/>
              <a:gdLst>
                <a:gd name="T0" fmla="*/ 0 w 53"/>
                <a:gd name="T1" fmla="*/ 60 h 64"/>
                <a:gd name="T2" fmla="*/ 8 w 53"/>
                <a:gd name="T3" fmla="*/ 54 h 64"/>
                <a:gd name="T4" fmla="*/ 8 w 53"/>
                <a:gd name="T5" fmla="*/ 10 h 64"/>
                <a:gd name="T6" fmla="*/ 0 w 53"/>
                <a:gd name="T7" fmla="*/ 3 h 64"/>
                <a:gd name="T8" fmla="*/ 0 w 53"/>
                <a:gd name="T9" fmla="*/ 3 h 64"/>
                <a:gd name="T10" fmla="*/ 0 w 53"/>
                <a:gd name="T11" fmla="*/ 0 h 64"/>
                <a:gd name="T12" fmla="*/ 7 w 53"/>
                <a:gd name="T13" fmla="*/ 0 h 64"/>
                <a:gd name="T14" fmla="*/ 27 w 53"/>
                <a:gd name="T15" fmla="*/ 0 h 64"/>
                <a:gd name="T16" fmla="*/ 27 w 53"/>
                <a:gd name="T17" fmla="*/ 3 h 64"/>
                <a:gd name="T18" fmla="*/ 19 w 53"/>
                <a:gd name="T19" fmla="*/ 10 h 64"/>
                <a:gd name="T20" fmla="*/ 19 w 53"/>
                <a:gd name="T21" fmla="*/ 51 h 64"/>
                <a:gd name="T22" fmla="*/ 31 w 53"/>
                <a:gd name="T23" fmla="*/ 59 h 64"/>
                <a:gd name="T24" fmla="*/ 50 w 53"/>
                <a:gd name="T25" fmla="*/ 48 h 64"/>
                <a:gd name="T26" fmla="*/ 53 w 53"/>
                <a:gd name="T27" fmla="*/ 49 h 64"/>
                <a:gd name="T28" fmla="*/ 49 w 53"/>
                <a:gd name="T29" fmla="*/ 64 h 64"/>
                <a:gd name="T30" fmla="*/ 39 w 53"/>
                <a:gd name="T31" fmla="*/ 63 h 64"/>
                <a:gd name="T32" fmla="*/ 23 w 53"/>
                <a:gd name="T33" fmla="*/ 63 h 64"/>
                <a:gd name="T34" fmla="*/ 12 w 53"/>
                <a:gd name="T35" fmla="*/ 63 h 64"/>
                <a:gd name="T36" fmla="*/ 0 w 53"/>
                <a:gd name="T37" fmla="*/ 64 h 64"/>
                <a:gd name="T38" fmla="*/ 0 w 53"/>
                <a:gd name="T39"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64">
                  <a:moveTo>
                    <a:pt x="0" y="60"/>
                  </a:moveTo>
                  <a:cubicBezTo>
                    <a:pt x="7" y="60"/>
                    <a:pt x="8" y="59"/>
                    <a:pt x="8" y="54"/>
                  </a:cubicBezTo>
                  <a:cubicBezTo>
                    <a:pt x="8" y="10"/>
                    <a:pt x="8" y="10"/>
                    <a:pt x="8" y="10"/>
                  </a:cubicBezTo>
                  <a:cubicBezTo>
                    <a:pt x="8" y="4"/>
                    <a:pt x="7" y="3"/>
                    <a:pt x="0" y="3"/>
                  </a:cubicBezTo>
                  <a:cubicBezTo>
                    <a:pt x="0" y="3"/>
                    <a:pt x="0" y="3"/>
                    <a:pt x="0" y="3"/>
                  </a:cubicBezTo>
                  <a:cubicBezTo>
                    <a:pt x="0" y="0"/>
                    <a:pt x="0" y="0"/>
                    <a:pt x="0" y="0"/>
                  </a:cubicBezTo>
                  <a:cubicBezTo>
                    <a:pt x="3" y="0"/>
                    <a:pt x="5" y="0"/>
                    <a:pt x="7" y="0"/>
                  </a:cubicBezTo>
                  <a:cubicBezTo>
                    <a:pt x="16" y="0"/>
                    <a:pt x="23" y="0"/>
                    <a:pt x="27" y="0"/>
                  </a:cubicBezTo>
                  <a:cubicBezTo>
                    <a:pt x="27" y="3"/>
                    <a:pt x="27" y="3"/>
                    <a:pt x="27" y="3"/>
                  </a:cubicBezTo>
                  <a:cubicBezTo>
                    <a:pt x="20" y="3"/>
                    <a:pt x="19" y="4"/>
                    <a:pt x="19" y="10"/>
                  </a:cubicBezTo>
                  <a:cubicBezTo>
                    <a:pt x="19" y="51"/>
                    <a:pt x="19" y="51"/>
                    <a:pt x="19" y="51"/>
                  </a:cubicBezTo>
                  <a:cubicBezTo>
                    <a:pt x="19" y="59"/>
                    <a:pt x="22" y="59"/>
                    <a:pt x="31" y="59"/>
                  </a:cubicBezTo>
                  <a:cubicBezTo>
                    <a:pt x="42" y="59"/>
                    <a:pt x="48" y="58"/>
                    <a:pt x="50" y="48"/>
                  </a:cubicBezTo>
                  <a:cubicBezTo>
                    <a:pt x="53" y="49"/>
                    <a:pt x="53" y="49"/>
                    <a:pt x="53" y="49"/>
                  </a:cubicBezTo>
                  <a:cubicBezTo>
                    <a:pt x="49" y="64"/>
                    <a:pt x="49" y="64"/>
                    <a:pt x="49" y="64"/>
                  </a:cubicBezTo>
                  <a:cubicBezTo>
                    <a:pt x="47" y="63"/>
                    <a:pt x="43" y="63"/>
                    <a:pt x="39" y="63"/>
                  </a:cubicBezTo>
                  <a:cubicBezTo>
                    <a:pt x="35" y="63"/>
                    <a:pt x="29" y="63"/>
                    <a:pt x="23" y="63"/>
                  </a:cubicBezTo>
                  <a:cubicBezTo>
                    <a:pt x="19" y="63"/>
                    <a:pt x="15" y="63"/>
                    <a:pt x="12" y="63"/>
                  </a:cubicBezTo>
                  <a:cubicBezTo>
                    <a:pt x="5" y="63"/>
                    <a:pt x="0"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0">
              <a:extLst>
                <a:ext uri="{FF2B5EF4-FFF2-40B4-BE49-F238E27FC236}">
                  <a16:creationId xmlns:a16="http://schemas.microsoft.com/office/drawing/2014/main" id="{A1B38033-4D49-4B31-A81A-DB8E5A801FFA}"/>
                </a:ext>
              </a:extLst>
            </p:cNvPr>
            <p:cNvSpPr>
              <a:spLocks/>
            </p:cNvSpPr>
            <p:nvPr userDrawn="1"/>
          </p:nvSpPr>
          <p:spPr bwMode="auto">
            <a:xfrm>
              <a:off x="1364" y="3152"/>
              <a:ext cx="135" cy="117"/>
            </a:xfrm>
            <a:custGeom>
              <a:avLst/>
              <a:gdLst>
                <a:gd name="T0" fmla="*/ 1 w 73"/>
                <a:gd name="T1" fmla="*/ 60 h 63"/>
                <a:gd name="T2" fmla="*/ 9 w 73"/>
                <a:gd name="T3" fmla="*/ 54 h 63"/>
                <a:gd name="T4" fmla="*/ 9 w 73"/>
                <a:gd name="T5" fmla="*/ 10 h 63"/>
                <a:gd name="T6" fmla="*/ 2 w 73"/>
                <a:gd name="T7" fmla="*/ 3 h 63"/>
                <a:gd name="T8" fmla="*/ 0 w 73"/>
                <a:gd name="T9" fmla="*/ 3 h 63"/>
                <a:gd name="T10" fmla="*/ 0 w 73"/>
                <a:gd name="T11" fmla="*/ 0 h 63"/>
                <a:gd name="T12" fmla="*/ 14 w 73"/>
                <a:gd name="T13" fmla="*/ 0 h 63"/>
                <a:gd name="T14" fmla="*/ 29 w 73"/>
                <a:gd name="T15" fmla="*/ 0 h 63"/>
                <a:gd name="T16" fmla="*/ 29 w 73"/>
                <a:gd name="T17" fmla="*/ 3 h 63"/>
                <a:gd name="T18" fmla="*/ 28 w 73"/>
                <a:gd name="T19" fmla="*/ 3 h 63"/>
                <a:gd name="T20" fmla="*/ 21 w 73"/>
                <a:gd name="T21" fmla="*/ 11 h 63"/>
                <a:gd name="T22" fmla="*/ 21 w 73"/>
                <a:gd name="T23" fmla="*/ 28 h 63"/>
                <a:gd name="T24" fmla="*/ 53 w 73"/>
                <a:gd name="T25" fmla="*/ 28 h 63"/>
                <a:gd name="T26" fmla="*/ 53 w 73"/>
                <a:gd name="T27" fmla="*/ 10 h 63"/>
                <a:gd name="T28" fmla="*/ 46 w 73"/>
                <a:gd name="T29" fmla="*/ 3 h 63"/>
                <a:gd name="T30" fmla="*/ 45 w 73"/>
                <a:gd name="T31" fmla="*/ 3 h 63"/>
                <a:gd name="T32" fmla="*/ 45 w 73"/>
                <a:gd name="T33" fmla="*/ 0 h 63"/>
                <a:gd name="T34" fmla="*/ 59 w 73"/>
                <a:gd name="T35" fmla="*/ 0 h 63"/>
                <a:gd name="T36" fmla="*/ 73 w 73"/>
                <a:gd name="T37" fmla="*/ 0 h 63"/>
                <a:gd name="T38" fmla="*/ 73 w 73"/>
                <a:gd name="T39" fmla="*/ 3 h 63"/>
                <a:gd name="T40" fmla="*/ 72 w 73"/>
                <a:gd name="T41" fmla="*/ 3 h 63"/>
                <a:gd name="T42" fmla="*/ 65 w 73"/>
                <a:gd name="T43" fmla="*/ 11 h 63"/>
                <a:gd name="T44" fmla="*/ 65 w 73"/>
                <a:gd name="T45" fmla="*/ 52 h 63"/>
                <a:gd name="T46" fmla="*/ 73 w 73"/>
                <a:gd name="T47" fmla="*/ 60 h 63"/>
                <a:gd name="T48" fmla="*/ 73 w 73"/>
                <a:gd name="T49" fmla="*/ 60 h 63"/>
                <a:gd name="T50" fmla="*/ 73 w 73"/>
                <a:gd name="T51" fmla="*/ 63 h 63"/>
                <a:gd name="T52" fmla="*/ 59 w 73"/>
                <a:gd name="T53" fmla="*/ 63 h 63"/>
                <a:gd name="T54" fmla="*/ 45 w 73"/>
                <a:gd name="T55" fmla="*/ 63 h 63"/>
                <a:gd name="T56" fmla="*/ 45 w 73"/>
                <a:gd name="T57" fmla="*/ 60 h 63"/>
                <a:gd name="T58" fmla="*/ 53 w 73"/>
                <a:gd name="T59" fmla="*/ 54 h 63"/>
                <a:gd name="T60" fmla="*/ 53 w 73"/>
                <a:gd name="T61" fmla="*/ 33 h 63"/>
                <a:gd name="T62" fmla="*/ 21 w 73"/>
                <a:gd name="T63" fmla="*/ 33 h 63"/>
                <a:gd name="T64" fmla="*/ 21 w 73"/>
                <a:gd name="T65" fmla="*/ 52 h 63"/>
                <a:gd name="T66" fmla="*/ 28 w 73"/>
                <a:gd name="T67" fmla="*/ 60 h 63"/>
                <a:gd name="T68" fmla="*/ 29 w 73"/>
                <a:gd name="T69" fmla="*/ 60 h 63"/>
                <a:gd name="T70" fmla="*/ 29 w 73"/>
                <a:gd name="T71" fmla="*/ 63 h 63"/>
                <a:gd name="T72" fmla="*/ 14 w 73"/>
                <a:gd name="T73" fmla="*/ 63 h 63"/>
                <a:gd name="T74" fmla="*/ 1 w 73"/>
                <a:gd name="T75" fmla="*/ 63 h 63"/>
                <a:gd name="T76" fmla="*/ 1 w 73"/>
                <a:gd name="T7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3">
                  <a:moveTo>
                    <a:pt x="1" y="60"/>
                  </a:moveTo>
                  <a:cubicBezTo>
                    <a:pt x="8" y="60"/>
                    <a:pt x="9" y="59"/>
                    <a:pt x="9" y="54"/>
                  </a:cubicBezTo>
                  <a:cubicBezTo>
                    <a:pt x="9" y="10"/>
                    <a:pt x="9" y="10"/>
                    <a:pt x="9" y="10"/>
                  </a:cubicBezTo>
                  <a:cubicBezTo>
                    <a:pt x="9" y="4"/>
                    <a:pt x="9" y="3"/>
                    <a:pt x="2" y="3"/>
                  </a:cubicBezTo>
                  <a:cubicBezTo>
                    <a:pt x="1" y="3"/>
                    <a:pt x="0" y="3"/>
                    <a:pt x="0" y="3"/>
                  </a:cubicBezTo>
                  <a:cubicBezTo>
                    <a:pt x="0" y="0"/>
                    <a:pt x="0" y="0"/>
                    <a:pt x="0" y="0"/>
                  </a:cubicBezTo>
                  <a:cubicBezTo>
                    <a:pt x="3" y="0"/>
                    <a:pt x="9" y="0"/>
                    <a:pt x="14" y="0"/>
                  </a:cubicBezTo>
                  <a:cubicBezTo>
                    <a:pt x="19" y="0"/>
                    <a:pt x="24" y="0"/>
                    <a:pt x="29" y="0"/>
                  </a:cubicBezTo>
                  <a:cubicBezTo>
                    <a:pt x="29" y="3"/>
                    <a:pt x="29" y="3"/>
                    <a:pt x="29" y="3"/>
                  </a:cubicBezTo>
                  <a:cubicBezTo>
                    <a:pt x="28" y="3"/>
                    <a:pt x="28" y="3"/>
                    <a:pt x="28" y="3"/>
                  </a:cubicBezTo>
                  <a:cubicBezTo>
                    <a:pt x="22" y="3"/>
                    <a:pt x="21" y="5"/>
                    <a:pt x="21" y="11"/>
                  </a:cubicBezTo>
                  <a:cubicBezTo>
                    <a:pt x="21" y="28"/>
                    <a:pt x="21" y="28"/>
                    <a:pt x="21" y="28"/>
                  </a:cubicBezTo>
                  <a:cubicBezTo>
                    <a:pt x="53" y="28"/>
                    <a:pt x="53" y="28"/>
                    <a:pt x="53" y="28"/>
                  </a:cubicBezTo>
                  <a:cubicBezTo>
                    <a:pt x="53" y="10"/>
                    <a:pt x="53" y="10"/>
                    <a:pt x="53" y="10"/>
                  </a:cubicBezTo>
                  <a:cubicBezTo>
                    <a:pt x="53" y="4"/>
                    <a:pt x="53" y="3"/>
                    <a:pt x="46" y="3"/>
                  </a:cubicBezTo>
                  <a:cubicBezTo>
                    <a:pt x="45" y="3"/>
                    <a:pt x="45" y="3"/>
                    <a:pt x="45" y="3"/>
                  </a:cubicBezTo>
                  <a:cubicBezTo>
                    <a:pt x="45" y="0"/>
                    <a:pt x="45" y="0"/>
                    <a:pt x="45" y="0"/>
                  </a:cubicBezTo>
                  <a:cubicBezTo>
                    <a:pt x="49" y="0"/>
                    <a:pt x="53" y="0"/>
                    <a:pt x="59" y="0"/>
                  </a:cubicBezTo>
                  <a:cubicBezTo>
                    <a:pt x="63" y="0"/>
                    <a:pt x="68" y="0"/>
                    <a:pt x="73" y="0"/>
                  </a:cubicBezTo>
                  <a:cubicBezTo>
                    <a:pt x="73" y="3"/>
                    <a:pt x="73" y="3"/>
                    <a:pt x="73" y="3"/>
                  </a:cubicBezTo>
                  <a:cubicBezTo>
                    <a:pt x="73" y="3"/>
                    <a:pt x="73" y="3"/>
                    <a:pt x="72" y="3"/>
                  </a:cubicBezTo>
                  <a:cubicBezTo>
                    <a:pt x="66" y="3"/>
                    <a:pt x="65" y="5"/>
                    <a:pt x="65" y="11"/>
                  </a:cubicBezTo>
                  <a:cubicBezTo>
                    <a:pt x="65" y="52"/>
                    <a:pt x="65" y="52"/>
                    <a:pt x="65" y="52"/>
                  </a:cubicBezTo>
                  <a:cubicBezTo>
                    <a:pt x="65" y="59"/>
                    <a:pt x="65" y="60"/>
                    <a:pt x="73" y="60"/>
                  </a:cubicBezTo>
                  <a:cubicBezTo>
                    <a:pt x="73" y="60"/>
                    <a:pt x="73" y="60"/>
                    <a:pt x="73" y="60"/>
                  </a:cubicBezTo>
                  <a:cubicBezTo>
                    <a:pt x="73" y="63"/>
                    <a:pt x="73" y="63"/>
                    <a:pt x="73" y="63"/>
                  </a:cubicBezTo>
                  <a:cubicBezTo>
                    <a:pt x="68" y="63"/>
                    <a:pt x="63" y="63"/>
                    <a:pt x="59" y="63"/>
                  </a:cubicBezTo>
                  <a:cubicBezTo>
                    <a:pt x="55" y="63"/>
                    <a:pt x="50" y="63"/>
                    <a:pt x="45" y="63"/>
                  </a:cubicBezTo>
                  <a:cubicBezTo>
                    <a:pt x="45" y="60"/>
                    <a:pt x="45" y="60"/>
                    <a:pt x="45" y="60"/>
                  </a:cubicBezTo>
                  <a:cubicBezTo>
                    <a:pt x="52" y="60"/>
                    <a:pt x="53" y="59"/>
                    <a:pt x="53" y="54"/>
                  </a:cubicBezTo>
                  <a:cubicBezTo>
                    <a:pt x="53" y="33"/>
                    <a:pt x="53" y="33"/>
                    <a:pt x="53" y="33"/>
                  </a:cubicBezTo>
                  <a:cubicBezTo>
                    <a:pt x="21" y="33"/>
                    <a:pt x="21" y="33"/>
                    <a:pt x="21" y="33"/>
                  </a:cubicBezTo>
                  <a:cubicBezTo>
                    <a:pt x="21" y="52"/>
                    <a:pt x="21" y="52"/>
                    <a:pt x="21" y="52"/>
                  </a:cubicBezTo>
                  <a:cubicBezTo>
                    <a:pt x="21" y="59"/>
                    <a:pt x="21" y="60"/>
                    <a:pt x="28" y="60"/>
                  </a:cubicBezTo>
                  <a:cubicBezTo>
                    <a:pt x="29" y="60"/>
                    <a:pt x="29" y="60"/>
                    <a:pt x="29" y="60"/>
                  </a:cubicBezTo>
                  <a:cubicBezTo>
                    <a:pt x="29" y="63"/>
                    <a:pt x="29" y="63"/>
                    <a:pt x="29" y="63"/>
                  </a:cubicBezTo>
                  <a:cubicBezTo>
                    <a:pt x="24" y="63"/>
                    <a:pt x="19" y="63"/>
                    <a:pt x="14" y="63"/>
                  </a:cubicBezTo>
                  <a:cubicBezTo>
                    <a:pt x="10" y="63"/>
                    <a:pt x="6" y="63"/>
                    <a:pt x="1" y="63"/>
                  </a:cubicBezTo>
                  <a:lnTo>
                    <a:pt x="1"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41">
              <a:extLst>
                <a:ext uri="{FF2B5EF4-FFF2-40B4-BE49-F238E27FC236}">
                  <a16:creationId xmlns:a16="http://schemas.microsoft.com/office/drawing/2014/main" id="{EE497300-2466-47A6-A75E-4285E595DD1A}"/>
                </a:ext>
              </a:extLst>
            </p:cNvPr>
            <p:cNvSpPr>
              <a:spLocks noEditPoints="1"/>
            </p:cNvSpPr>
            <p:nvPr userDrawn="1"/>
          </p:nvSpPr>
          <p:spPr bwMode="auto">
            <a:xfrm>
              <a:off x="1514" y="3150"/>
              <a:ext cx="126" cy="123"/>
            </a:xfrm>
            <a:custGeom>
              <a:avLst/>
              <a:gdLst>
                <a:gd name="T0" fmla="*/ 10 w 68"/>
                <a:gd name="T1" fmla="*/ 58 h 66"/>
                <a:gd name="T2" fmla="*/ 0 w 68"/>
                <a:gd name="T3" fmla="*/ 34 h 66"/>
                <a:gd name="T4" fmla="*/ 7 w 68"/>
                <a:gd name="T5" fmla="*/ 12 h 66"/>
                <a:gd name="T6" fmla="*/ 35 w 68"/>
                <a:gd name="T7" fmla="*/ 0 h 66"/>
                <a:gd name="T8" fmla="*/ 57 w 68"/>
                <a:gd name="T9" fmla="*/ 8 h 66"/>
                <a:gd name="T10" fmla="*/ 68 w 68"/>
                <a:gd name="T11" fmla="*/ 32 h 66"/>
                <a:gd name="T12" fmla="*/ 60 w 68"/>
                <a:gd name="T13" fmla="*/ 54 h 66"/>
                <a:gd name="T14" fmla="*/ 33 w 68"/>
                <a:gd name="T15" fmla="*/ 66 h 66"/>
                <a:gd name="T16" fmla="*/ 10 w 68"/>
                <a:gd name="T17" fmla="*/ 58 h 66"/>
                <a:gd name="T18" fmla="*/ 12 w 68"/>
                <a:gd name="T19" fmla="*/ 31 h 66"/>
                <a:gd name="T20" fmla="*/ 35 w 68"/>
                <a:gd name="T21" fmla="*/ 62 h 66"/>
                <a:gd name="T22" fmla="*/ 55 w 68"/>
                <a:gd name="T23" fmla="*/ 34 h 66"/>
                <a:gd name="T24" fmla="*/ 33 w 68"/>
                <a:gd name="T25" fmla="*/ 4 h 66"/>
                <a:gd name="T26" fmla="*/ 12 w 68"/>
                <a:gd name="T27"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66">
                  <a:moveTo>
                    <a:pt x="10" y="58"/>
                  </a:moveTo>
                  <a:cubicBezTo>
                    <a:pt x="3" y="51"/>
                    <a:pt x="0" y="44"/>
                    <a:pt x="0" y="34"/>
                  </a:cubicBezTo>
                  <a:cubicBezTo>
                    <a:pt x="0" y="25"/>
                    <a:pt x="3" y="18"/>
                    <a:pt x="7" y="12"/>
                  </a:cubicBezTo>
                  <a:cubicBezTo>
                    <a:pt x="14" y="4"/>
                    <a:pt x="23" y="0"/>
                    <a:pt x="35" y="0"/>
                  </a:cubicBezTo>
                  <a:cubicBezTo>
                    <a:pt x="44" y="0"/>
                    <a:pt x="51" y="2"/>
                    <a:pt x="57" y="8"/>
                  </a:cubicBezTo>
                  <a:cubicBezTo>
                    <a:pt x="65" y="14"/>
                    <a:pt x="68" y="22"/>
                    <a:pt x="68" y="32"/>
                  </a:cubicBezTo>
                  <a:cubicBezTo>
                    <a:pt x="68" y="40"/>
                    <a:pt x="65" y="48"/>
                    <a:pt x="60" y="54"/>
                  </a:cubicBezTo>
                  <a:cubicBezTo>
                    <a:pt x="53" y="62"/>
                    <a:pt x="44" y="66"/>
                    <a:pt x="33" y="66"/>
                  </a:cubicBezTo>
                  <a:cubicBezTo>
                    <a:pt x="24" y="66"/>
                    <a:pt x="17" y="63"/>
                    <a:pt x="10" y="58"/>
                  </a:cubicBezTo>
                  <a:close/>
                  <a:moveTo>
                    <a:pt x="12" y="31"/>
                  </a:moveTo>
                  <a:cubicBezTo>
                    <a:pt x="12" y="50"/>
                    <a:pt x="22" y="62"/>
                    <a:pt x="35" y="62"/>
                  </a:cubicBezTo>
                  <a:cubicBezTo>
                    <a:pt x="47" y="62"/>
                    <a:pt x="55" y="52"/>
                    <a:pt x="55" y="34"/>
                  </a:cubicBezTo>
                  <a:cubicBezTo>
                    <a:pt x="55" y="16"/>
                    <a:pt x="45" y="4"/>
                    <a:pt x="33" y="4"/>
                  </a:cubicBezTo>
                  <a:cubicBezTo>
                    <a:pt x="20" y="4"/>
                    <a:pt x="12" y="13"/>
                    <a:pt x="12"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42">
              <a:extLst>
                <a:ext uri="{FF2B5EF4-FFF2-40B4-BE49-F238E27FC236}">
                  <a16:creationId xmlns:a16="http://schemas.microsoft.com/office/drawing/2014/main" id="{290039BC-041A-4E64-A734-7889E9D99F7A}"/>
                </a:ext>
              </a:extLst>
            </p:cNvPr>
            <p:cNvSpPr>
              <a:spLocks/>
            </p:cNvSpPr>
            <p:nvPr userDrawn="1"/>
          </p:nvSpPr>
          <p:spPr bwMode="auto">
            <a:xfrm>
              <a:off x="1653" y="3152"/>
              <a:ext cx="124" cy="121"/>
            </a:xfrm>
            <a:custGeom>
              <a:avLst/>
              <a:gdLst>
                <a:gd name="T0" fmla="*/ 0 w 67"/>
                <a:gd name="T1" fmla="*/ 0 h 65"/>
                <a:gd name="T2" fmla="*/ 13 w 67"/>
                <a:gd name="T3" fmla="*/ 1 h 65"/>
                <a:gd name="T4" fmla="*/ 27 w 67"/>
                <a:gd name="T5" fmla="*/ 0 h 65"/>
                <a:gd name="T6" fmla="*/ 27 w 67"/>
                <a:gd name="T7" fmla="*/ 3 h 65"/>
                <a:gd name="T8" fmla="*/ 26 w 67"/>
                <a:gd name="T9" fmla="*/ 3 h 65"/>
                <a:gd name="T10" fmla="*/ 20 w 67"/>
                <a:gd name="T11" fmla="*/ 11 h 65"/>
                <a:gd name="T12" fmla="*/ 20 w 67"/>
                <a:gd name="T13" fmla="*/ 41 h 65"/>
                <a:gd name="T14" fmla="*/ 36 w 67"/>
                <a:gd name="T15" fmla="*/ 60 h 65"/>
                <a:gd name="T16" fmla="*/ 52 w 67"/>
                <a:gd name="T17" fmla="*/ 53 h 65"/>
                <a:gd name="T18" fmla="*/ 54 w 67"/>
                <a:gd name="T19" fmla="*/ 39 h 65"/>
                <a:gd name="T20" fmla="*/ 54 w 67"/>
                <a:gd name="T21" fmla="*/ 14 h 65"/>
                <a:gd name="T22" fmla="*/ 47 w 67"/>
                <a:gd name="T23" fmla="*/ 3 h 65"/>
                <a:gd name="T24" fmla="*/ 46 w 67"/>
                <a:gd name="T25" fmla="*/ 3 h 65"/>
                <a:gd name="T26" fmla="*/ 46 w 67"/>
                <a:gd name="T27" fmla="*/ 0 h 65"/>
                <a:gd name="T28" fmla="*/ 55 w 67"/>
                <a:gd name="T29" fmla="*/ 0 h 65"/>
                <a:gd name="T30" fmla="*/ 67 w 67"/>
                <a:gd name="T31" fmla="*/ 0 h 65"/>
                <a:gd name="T32" fmla="*/ 67 w 67"/>
                <a:gd name="T33" fmla="*/ 3 h 65"/>
                <a:gd name="T34" fmla="*/ 65 w 67"/>
                <a:gd name="T35" fmla="*/ 3 h 65"/>
                <a:gd name="T36" fmla="*/ 59 w 67"/>
                <a:gd name="T37" fmla="*/ 14 h 65"/>
                <a:gd name="T38" fmla="*/ 59 w 67"/>
                <a:gd name="T39" fmla="*/ 37 h 65"/>
                <a:gd name="T40" fmla="*/ 54 w 67"/>
                <a:gd name="T41" fmla="*/ 58 h 65"/>
                <a:gd name="T42" fmla="*/ 32 w 67"/>
                <a:gd name="T43" fmla="*/ 65 h 65"/>
                <a:gd name="T44" fmla="*/ 8 w 67"/>
                <a:gd name="T45" fmla="*/ 40 h 65"/>
                <a:gd name="T46" fmla="*/ 8 w 67"/>
                <a:gd name="T47" fmla="*/ 13 h 65"/>
                <a:gd name="T48" fmla="*/ 0 w 67"/>
                <a:gd name="T49" fmla="*/ 3 h 65"/>
                <a:gd name="T50" fmla="*/ 0 w 67"/>
                <a:gd name="T5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 h="65">
                  <a:moveTo>
                    <a:pt x="0" y="0"/>
                  </a:moveTo>
                  <a:cubicBezTo>
                    <a:pt x="4" y="0"/>
                    <a:pt x="9" y="1"/>
                    <a:pt x="13" y="1"/>
                  </a:cubicBezTo>
                  <a:cubicBezTo>
                    <a:pt x="18" y="1"/>
                    <a:pt x="22" y="0"/>
                    <a:pt x="27" y="0"/>
                  </a:cubicBezTo>
                  <a:cubicBezTo>
                    <a:pt x="27" y="3"/>
                    <a:pt x="27" y="3"/>
                    <a:pt x="27" y="3"/>
                  </a:cubicBezTo>
                  <a:cubicBezTo>
                    <a:pt x="27" y="3"/>
                    <a:pt x="27" y="3"/>
                    <a:pt x="26" y="3"/>
                  </a:cubicBezTo>
                  <a:cubicBezTo>
                    <a:pt x="20" y="3"/>
                    <a:pt x="20" y="5"/>
                    <a:pt x="20" y="11"/>
                  </a:cubicBezTo>
                  <a:cubicBezTo>
                    <a:pt x="20" y="41"/>
                    <a:pt x="20" y="41"/>
                    <a:pt x="20" y="41"/>
                  </a:cubicBezTo>
                  <a:cubicBezTo>
                    <a:pt x="20" y="54"/>
                    <a:pt x="25" y="60"/>
                    <a:pt x="36" y="60"/>
                  </a:cubicBezTo>
                  <a:cubicBezTo>
                    <a:pt x="43" y="60"/>
                    <a:pt x="49" y="57"/>
                    <a:pt x="52" y="53"/>
                  </a:cubicBezTo>
                  <a:cubicBezTo>
                    <a:pt x="54" y="49"/>
                    <a:pt x="54" y="45"/>
                    <a:pt x="54" y="39"/>
                  </a:cubicBezTo>
                  <a:cubicBezTo>
                    <a:pt x="54" y="14"/>
                    <a:pt x="54" y="14"/>
                    <a:pt x="54" y="14"/>
                  </a:cubicBezTo>
                  <a:cubicBezTo>
                    <a:pt x="54" y="6"/>
                    <a:pt x="53" y="3"/>
                    <a:pt x="47" y="3"/>
                  </a:cubicBezTo>
                  <a:cubicBezTo>
                    <a:pt x="46" y="3"/>
                    <a:pt x="46" y="3"/>
                    <a:pt x="46" y="3"/>
                  </a:cubicBezTo>
                  <a:cubicBezTo>
                    <a:pt x="46" y="0"/>
                    <a:pt x="46" y="0"/>
                    <a:pt x="46" y="0"/>
                  </a:cubicBezTo>
                  <a:cubicBezTo>
                    <a:pt x="48" y="0"/>
                    <a:pt x="51" y="0"/>
                    <a:pt x="55" y="0"/>
                  </a:cubicBezTo>
                  <a:cubicBezTo>
                    <a:pt x="58" y="0"/>
                    <a:pt x="62" y="0"/>
                    <a:pt x="67" y="0"/>
                  </a:cubicBezTo>
                  <a:cubicBezTo>
                    <a:pt x="67" y="3"/>
                    <a:pt x="67" y="3"/>
                    <a:pt x="67" y="3"/>
                  </a:cubicBezTo>
                  <a:cubicBezTo>
                    <a:pt x="67" y="3"/>
                    <a:pt x="66" y="3"/>
                    <a:pt x="65" y="3"/>
                  </a:cubicBezTo>
                  <a:cubicBezTo>
                    <a:pt x="60" y="3"/>
                    <a:pt x="59" y="6"/>
                    <a:pt x="59" y="14"/>
                  </a:cubicBezTo>
                  <a:cubicBezTo>
                    <a:pt x="59" y="37"/>
                    <a:pt x="59" y="37"/>
                    <a:pt x="59" y="37"/>
                  </a:cubicBezTo>
                  <a:cubicBezTo>
                    <a:pt x="59" y="46"/>
                    <a:pt x="59" y="52"/>
                    <a:pt x="54" y="58"/>
                  </a:cubicBezTo>
                  <a:cubicBezTo>
                    <a:pt x="49" y="63"/>
                    <a:pt x="42" y="65"/>
                    <a:pt x="32" y="65"/>
                  </a:cubicBezTo>
                  <a:cubicBezTo>
                    <a:pt x="15" y="65"/>
                    <a:pt x="8" y="57"/>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43">
              <a:extLst>
                <a:ext uri="{FF2B5EF4-FFF2-40B4-BE49-F238E27FC236}">
                  <a16:creationId xmlns:a16="http://schemas.microsoft.com/office/drawing/2014/main" id="{F30467C3-53AB-44DF-B0B4-BB451661F65D}"/>
                </a:ext>
              </a:extLst>
            </p:cNvPr>
            <p:cNvSpPr>
              <a:spLocks/>
            </p:cNvSpPr>
            <p:nvPr userDrawn="1"/>
          </p:nvSpPr>
          <p:spPr bwMode="auto">
            <a:xfrm>
              <a:off x="1792" y="3150"/>
              <a:ext cx="68" cy="123"/>
            </a:xfrm>
            <a:custGeom>
              <a:avLst/>
              <a:gdLst>
                <a:gd name="T0" fmla="*/ 0 w 37"/>
                <a:gd name="T1" fmla="*/ 48 h 66"/>
                <a:gd name="T2" fmla="*/ 2 w 37"/>
                <a:gd name="T3" fmla="*/ 47 h 66"/>
                <a:gd name="T4" fmla="*/ 16 w 37"/>
                <a:gd name="T5" fmla="*/ 62 h 66"/>
                <a:gd name="T6" fmla="*/ 27 w 37"/>
                <a:gd name="T7" fmla="*/ 51 h 66"/>
                <a:gd name="T8" fmla="*/ 24 w 37"/>
                <a:gd name="T9" fmla="*/ 43 h 66"/>
                <a:gd name="T10" fmla="*/ 13 w 37"/>
                <a:gd name="T11" fmla="*/ 36 h 66"/>
                <a:gd name="T12" fmla="*/ 1 w 37"/>
                <a:gd name="T13" fmla="*/ 19 h 66"/>
                <a:gd name="T14" fmla="*/ 21 w 37"/>
                <a:gd name="T15" fmla="*/ 0 h 66"/>
                <a:gd name="T16" fmla="*/ 33 w 37"/>
                <a:gd name="T17" fmla="*/ 1 h 66"/>
                <a:gd name="T18" fmla="*/ 34 w 37"/>
                <a:gd name="T19" fmla="*/ 14 h 66"/>
                <a:gd name="T20" fmla="*/ 32 w 37"/>
                <a:gd name="T21" fmla="*/ 15 h 66"/>
                <a:gd name="T22" fmla="*/ 21 w 37"/>
                <a:gd name="T23" fmla="*/ 4 h 66"/>
                <a:gd name="T24" fmla="*/ 10 w 37"/>
                <a:gd name="T25" fmla="*/ 14 h 66"/>
                <a:gd name="T26" fmla="*/ 13 w 37"/>
                <a:gd name="T27" fmla="*/ 22 h 66"/>
                <a:gd name="T28" fmla="*/ 24 w 37"/>
                <a:gd name="T29" fmla="*/ 28 h 66"/>
                <a:gd name="T30" fmla="*/ 37 w 37"/>
                <a:gd name="T31" fmla="*/ 46 h 66"/>
                <a:gd name="T32" fmla="*/ 16 w 37"/>
                <a:gd name="T33" fmla="*/ 66 h 66"/>
                <a:gd name="T34" fmla="*/ 1 w 37"/>
                <a:gd name="T35" fmla="*/ 61 h 66"/>
                <a:gd name="T36" fmla="*/ 0 w 37"/>
                <a:gd name="T37" fmla="*/ 4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6">
                  <a:moveTo>
                    <a:pt x="0" y="48"/>
                  </a:moveTo>
                  <a:cubicBezTo>
                    <a:pt x="2" y="47"/>
                    <a:pt x="2" y="47"/>
                    <a:pt x="2" y="47"/>
                  </a:cubicBezTo>
                  <a:cubicBezTo>
                    <a:pt x="4" y="57"/>
                    <a:pt x="8" y="62"/>
                    <a:pt x="16" y="62"/>
                  </a:cubicBezTo>
                  <a:cubicBezTo>
                    <a:pt x="23" y="62"/>
                    <a:pt x="27" y="58"/>
                    <a:pt x="27" y="51"/>
                  </a:cubicBezTo>
                  <a:cubicBezTo>
                    <a:pt x="27" y="48"/>
                    <a:pt x="26" y="45"/>
                    <a:pt x="24" y="43"/>
                  </a:cubicBezTo>
                  <a:cubicBezTo>
                    <a:pt x="20" y="40"/>
                    <a:pt x="16" y="38"/>
                    <a:pt x="13" y="36"/>
                  </a:cubicBezTo>
                  <a:cubicBezTo>
                    <a:pt x="5" y="32"/>
                    <a:pt x="1" y="27"/>
                    <a:pt x="1" y="19"/>
                  </a:cubicBezTo>
                  <a:cubicBezTo>
                    <a:pt x="1" y="8"/>
                    <a:pt x="9" y="0"/>
                    <a:pt x="21" y="0"/>
                  </a:cubicBezTo>
                  <a:cubicBezTo>
                    <a:pt x="24" y="0"/>
                    <a:pt x="28" y="0"/>
                    <a:pt x="33" y="1"/>
                  </a:cubicBezTo>
                  <a:cubicBezTo>
                    <a:pt x="34" y="14"/>
                    <a:pt x="34" y="14"/>
                    <a:pt x="34" y="14"/>
                  </a:cubicBezTo>
                  <a:cubicBezTo>
                    <a:pt x="32" y="15"/>
                    <a:pt x="32" y="15"/>
                    <a:pt x="32" y="15"/>
                  </a:cubicBezTo>
                  <a:cubicBezTo>
                    <a:pt x="30" y="7"/>
                    <a:pt x="27" y="4"/>
                    <a:pt x="21" y="4"/>
                  </a:cubicBezTo>
                  <a:cubicBezTo>
                    <a:pt x="15" y="4"/>
                    <a:pt x="10" y="8"/>
                    <a:pt x="10" y="14"/>
                  </a:cubicBezTo>
                  <a:cubicBezTo>
                    <a:pt x="10" y="17"/>
                    <a:pt x="11" y="20"/>
                    <a:pt x="13" y="22"/>
                  </a:cubicBezTo>
                  <a:cubicBezTo>
                    <a:pt x="16" y="25"/>
                    <a:pt x="20" y="26"/>
                    <a:pt x="24" y="28"/>
                  </a:cubicBezTo>
                  <a:cubicBezTo>
                    <a:pt x="32" y="33"/>
                    <a:pt x="37" y="38"/>
                    <a:pt x="37" y="46"/>
                  </a:cubicBezTo>
                  <a:cubicBezTo>
                    <a:pt x="37" y="58"/>
                    <a:pt x="29" y="66"/>
                    <a:pt x="16" y="66"/>
                  </a:cubicBezTo>
                  <a:cubicBezTo>
                    <a:pt x="10" y="66"/>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44">
              <a:extLst>
                <a:ext uri="{FF2B5EF4-FFF2-40B4-BE49-F238E27FC236}">
                  <a16:creationId xmlns:a16="http://schemas.microsoft.com/office/drawing/2014/main" id="{04C716F7-5D4E-4237-BEAC-098AB0992322}"/>
                </a:ext>
              </a:extLst>
            </p:cNvPr>
            <p:cNvSpPr>
              <a:spLocks/>
            </p:cNvSpPr>
            <p:nvPr userDrawn="1"/>
          </p:nvSpPr>
          <p:spPr bwMode="auto">
            <a:xfrm>
              <a:off x="1879" y="3152"/>
              <a:ext cx="52" cy="117"/>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3 w 28"/>
                <a:gd name="T13" fmla="*/ 0 h 63"/>
                <a:gd name="T14" fmla="*/ 28 w 28"/>
                <a:gd name="T15" fmla="*/ 0 h 63"/>
                <a:gd name="T16" fmla="*/ 28 w 28"/>
                <a:gd name="T17" fmla="*/ 3 h 63"/>
                <a:gd name="T18" fmla="*/ 27 w 28"/>
                <a:gd name="T19" fmla="*/ 3 h 63"/>
                <a:gd name="T20" fmla="*/ 19 w 28"/>
                <a:gd name="T21" fmla="*/ 11 h 63"/>
                <a:gd name="T22" fmla="*/ 19 w 28"/>
                <a:gd name="T23" fmla="*/ 53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3" y="0"/>
                  </a:cubicBezTo>
                  <a:cubicBezTo>
                    <a:pt x="18" y="0"/>
                    <a:pt x="23" y="0"/>
                    <a:pt x="28" y="0"/>
                  </a:cubicBezTo>
                  <a:cubicBezTo>
                    <a:pt x="28" y="3"/>
                    <a:pt x="28" y="3"/>
                    <a:pt x="28" y="3"/>
                  </a:cubicBezTo>
                  <a:cubicBezTo>
                    <a:pt x="27" y="3"/>
                    <a:pt x="27" y="3"/>
                    <a:pt x="27" y="3"/>
                  </a:cubicBezTo>
                  <a:cubicBezTo>
                    <a:pt x="20" y="3"/>
                    <a:pt x="19" y="5"/>
                    <a:pt x="19" y="11"/>
                  </a:cubicBezTo>
                  <a:cubicBezTo>
                    <a:pt x="19" y="53"/>
                    <a:pt x="19" y="53"/>
                    <a:pt x="19" y="53"/>
                  </a:cubicBezTo>
                  <a:cubicBezTo>
                    <a:pt x="19" y="59"/>
                    <a:pt x="20" y="60"/>
                    <a:pt x="28" y="60"/>
                  </a:cubicBezTo>
                  <a:cubicBezTo>
                    <a:pt x="28" y="63"/>
                    <a:pt x="28" y="63"/>
                    <a:pt x="28" y="63"/>
                  </a:cubicBezTo>
                  <a:cubicBezTo>
                    <a:pt x="23" y="63"/>
                    <a:pt x="19" y="63"/>
                    <a:pt x="15" y="63"/>
                  </a:cubicBezTo>
                  <a:cubicBezTo>
                    <a:pt x="10" y="63"/>
                    <a:pt x="5"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5">
              <a:extLst>
                <a:ext uri="{FF2B5EF4-FFF2-40B4-BE49-F238E27FC236}">
                  <a16:creationId xmlns:a16="http://schemas.microsoft.com/office/drawing/2014/main" id="{D1132967-3095-4520-B567-CAE41D691B07}"/>
                </a:ext>
              </a:extLst>
            </p:cNvPr>
            <p:cNvSpPr>
              <a:spLocks/>
            </p:cNvSpPr>
            <p:nvPr userDrawn="1"/>
          </p:nvSpPr>
          <p:spPr bwMode="auto">
            <a:xfrm>
              <a:off x="1944" y="3152"/>
              <a:ext cx="96" cy="119"/>
            </a:xfrm>
            <a:custGeom>
              <a:avLst/>
              <a:gdLst>
                <a:gd name="T0" fmla="*/ 0 w 52"/>
                <a:gd name="T1" fmla="*/ 60 h 64"/>
                <a:gd name="T2" fmla="*/ 8 w 52"/>
                <a:gd name="T3" fmla="*/ 54 h 64"/>
                <a:gd name="T4" fmla="*/ 8 w 52"/>
                <a:gd name="T5" fmla="*/ 10 h 64"/>
                <a:gd name="T6" fmla="*/ 0 w 52"/>
                <a:gd name="T7" fmla="*/ 3 h 64"/>
                <a:gd name="T8" fmla="*/ 0 w 52"/>
                <a:gd name="T9" fmla="*/ 3 h 64"/>
                <a:gd name="T10" fmla="*/ 0 w 52"/>
                <a:gd name="T11" fmla="*/ 0 h 64"/>
                <a:gd name="T12" fmla="*/ 22 w 52"/>
                <a:gd name="T13" fmla="*/ 0 h 64"/>
                <a:gd name="T14" fmla="*/ 46 w 52"/>
                <a:gd name="T15" fmla="*/ 0 h 64"/>
                <a:gd name="T16" fmla="*/ 46 w 52"/>
                <a:gd name="T17" fmla="*/ 14 h 64"/>
                <a:gd name="T18" fmla="*/ 44 w 52"/>
                <a:gd name="T19" fmla="*/ 14 h 64"/>
                <a:gd name="T20" fmla="*/ 30 w 52"/>
                <a:gd name="T21" fmla="*/ 4 h 64"/>
                <a:gd name="T22" fmla="*/ 19 w 52"/>
                <a:gd name="T23" fmla="*/ 4 h 64"/>
                <a:gd name="T24" fmla="*/ 19 w 52"/>
                <a:gd name="T25" fmla="*/ 28 h 64"/>
                <a:gd name="T26" fmla="*/ 27 w 52"/>
                <a:gd name="T27" fmla="*/ 28 h 64"/>
                <a:gd name="T28" fmla="*/ 37 w 52"/>
                <a:gd name="T29" fmla="*/ 21 h 64"/>
                <a:gd name="T30" fmla="*/ 37 w 52"/>
                <a:gd name="T31" fmla="*/ 20 h 64"/>
                <a:gd name="T32" fmla="*/ 40 w 52"/>
                <a:gd name="T33" fmla="*/ 20 h 64"/>
                <a:gd name="T34" fmla="*/ 40 w 52"/>
                <a:gd name="T35" fmla="*/ 30 h 64"/>
                <a:gd name="T36" fmla="*/ 40 w 52"/>
                <a:gd name="T37" fmla="*/ 40 h 64"/>
                <a:gd name="T38" fmla="*/ 38 w 52"/>
                <a:gd name="T39" fmla="*/ 41 h 64"/>
                <a:gd name="T40" fmla="*/ 27 w 52"/>
                <a:gd name="T41" fmla="*/ 33 h 64"/>
                <a:gd name="T42" fmla="*/ 19 w 52"/>
                <a:gd name="T43" fmla="*/ 33 h 64"/>
                <a:gd name="T44" fmla="*/ 19 w 52"/>
                <a:gd name="T45" fmla="*/ 51 h 64"/>
                <a:gd name="T46" fmla="*/ 30 w 52"/>
                <a:gd name="T47" fmla="*/ 59 h 64"/>
                <a:gd name="T48" fmla="*/ 49 w 52"/>
                <a:gd name="T49" fmla="*/ 48 h 64"/>
                <a:gd name="T50" fmla="*/ 52 w 52"/>
                <a:gd name="T51" fmla="*/ 49 h 64"/>
                <a:gd name="T52" fmla="*/ 48 w 52"/>
                <a:gd name="T53" fmla="*/ 64 h 64"/>
                <a:gd name="T54" fmla="*/ 27 w 52"/>
                <a:gd name="T55" fmla="*/ 63 h 64"/>
                <a:gd name="T56" fmla="*/ 16 w 52"/>
                <a:gd name="T57" fmla="*/ 63 h 64"/>
                <a:gd name="T58" fmla="*/ 8 w 52"/>
                <a:gd name="T59" fmla="*/ 63 h 64"/>
                <a:gd name="T60" fmla="*/ 0 w 52"/>
                <a:gd name="T61" fmla="*/ 64 h 64"/>
                <a:gd name="T62" fmla="*/ 0 w 52"/>
                <a:gd name="T63"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 h="64">
                  <a:moveTo>
                    <a:pt x="0" y="60"/>
                  </a:moveTo>
                  <a:cubicBezTo>
                    <a:pt x="7" y="60"/>
                    <a:pt x="8" y="59"/>
                    <a:pt x="8" y="54"/>
                  </a:cubicBezTo>
                  <a:cubicBezTo>
                    <a:pt x="8" y="10"/>
                    <a:pt x="8" y="10"/>
                    <a:pt x="8" y="10"/>
                  </a:cubicBezTo>
                  <a:cubicBezTo>
                    <a:pt x="8" y="4"/>
                    <a:pt x="8" y="3"/>
                    <a:pt x="0" y="3"/>
                  </a:cubicBezTo>
                  <a:cubicBezTo>
                    <a:pt x="0" y="3"/>
                    <a:pt x="0" y="3"/>
                    <a:pt x="0" y="3"/>
                  </a:cubicBezTo>
                  <a:cubicBezTo>
                    <a:pt x="0" y="0"/>
                    <a:pt x="0" y="0"/>
                    <a:pt x="0" y="0"/>
                  </a:cubicBezTo>
                  <a:cubicBezTo>
                    <a:pt x="5" y="0"/>
                    <a:pt x="12" y="0"/>
                    <a:pt x="22" y="0"/>
                  </a:cubicBezTo>
                  <a:cubicBezTo>
                    <a:pt x="36" y="0"/>
                    <a:pt x="44" y="0"/>
                    <a:pt x="46" y="0"/>
                  </a:cubicBezTo>
                  <a:cubicBezTo>
                    <a:pt x="46" y="14"/>
                    <a:pt x="46" y="14"/>
                    <a:pt x="46" y="14"/>
                  </a:cubicBezTo>
                  <a:cubicBezTo>
                    <a:pt x="44" y="14"/>
                    <a:pt x="44" y="14"/>
                    <a:pt x="44" y="14"/>
                  </a:cubicBezTo>
                  <a:cubicBezTo>
                    <a:pt x="43" y="5"/>
                    <a:pt x="39" y="4"/>
                    <a:pt x="30" y="4"/>
                  </a:cubicBezTo>
                  <a:cubicBezTo>
                    <a:pt x="19" y="4"/>
                    <a:pt x="19" y="4"/>
                    <a:pt x="19" y="4"/>
                  </a:cubicBezTo>
                  <a:cubicBezTo>
                    <a:pt x="19" y="28"/>
                    <a:pt x="19" y="28"/>
                    <a:pt x="19" y="28"/>
                  </a:cubicBezTo>
                  <a:cubicBezTo>
                    <a:pt x="27" y="28"/>
                    <a:pt x="27" y="28"/>
                    <a:pt x="27" y="28"/>
                  </a:cubicBezTo>
                  <a:cubicBezTo>
                    <a:pt x="35" y="28"/>
                    <a:pt x="37" y="27"/>
                    <a:pt x="37" y="21"/>
                  </a:cubicBezTo>
                  <a:cubicBezTo>
                    <a:pt x="37" y="20"/>
                    <a:pt x="37" y="20"/>
                    <a:pt x="37" y="20"/>
                  </a:cubicBezTo>
                  <a:cubicBezTo>
                    <a:pt x="40" y="20"/>
                    <a:pt x="40" y="20"/>
                    <a:pt x="40" y="20"/>
                  </a:cubicBezTo>
                  <a:cubicBezTo>
                    <a:pt x="40" y="24"/>
                    <a:pt x="40" y="27"/>
                    <a:pt x="40" y="30"/>
                  </a:cubicBezTo>
                  <a:cubicBezTo>
                    <a:pt x="40" y="33"/>
                    <a:pt x="40" y="36"/>
                    <a:pt x="40" y="40"/>
                  </a:cubicBezTo>
                  <a:cubicBezTo>
                    <a:pt x="38" y="41"/>
                    <a:pt x="38" y="41"/>
                    <a:pt x="38" y="41"/>
                  </a:cubicBezTo>
                  <a:cubicBezTo>
                    <a:pt x="37" y="33"/>
                    <a:pt x="35" y="33"/>
                    <a:pt x="27" y="33"/>
                  </a:cubicBezTo>
                  <a:cubicBezTo>
                    <a:pt x="19" y="33"/>
                    <a:pt x="19" y="33"/>
                    <a:pt x="19" y="33"/>
                  </a:cubicBezTo>
                  <a:cubicBezTo>
                    <a:pt x="19" y="51"/>
                    <a:pt x="19" y="51"/>
                    <a:pt x="19" y="51"/>
                  </a:cubicBezTo>
                  <a:cubicBezTo>
                    <a:pt x="19" y="58"/>
                    <a:pt x="21" y="59"/>
                    <a:pt x="30" y="59"/>
                  </a:cubicBezTo>
                  <a:cubicBezTo>
                    <a:pt x="42" y="59"/>
                    <a:pt x="47" y="58"/>
                    <a:pt x="49" y="48"/>
                  </a:cubicBezTo>
                  <a:cubicBezTo>
                    <a:pt x="52" y="49"/>
                    <a:pt x="52" y="49"/>
                    <a:pt x="52" y="49"/>
                  </a:cubicBezTo>
                  <a:cubicBezTo>
                    <a:pt x="48" y="64"/>
                    <a:pt x="48" y="64"/>
                    <a:pt x="48" y="64"/>
                  </a:cubicBezTo>
                  <a:cubicBezTo>
                    <a:pt x="40" y="63"/>
                    <a:pt x="32" y="63"/>
                    <a:pt x="27" y="63"/>
                  </a:cubicBezTo>
                  <a:cubicBezTo>
                    <a:pt x="22" y="63"/>
                    <a:pt x="18" y="63"/>
                    <a:pt x="16" y="63"/>
                  </a:cubicBezTo>
                  <a:cubicBezTo>
                    <a:pt x="13" y="63"/>
                    <a:pt x="10" y="63"/>
                    <a:pt x="8" y="63"/>
                  </a:cubicBezTo>
                  <a:cubicBezTo>
                    <a:pt x="5" y="63"/>
                    <a:pt x="2" y="63"/>
                    <a:pt x="0" y="64"/>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46">
              <a:extLst>
                <a:ext uri="{FF2B5EF4-FFF2-40B4-BE49-F238E27FC236}">
                  <a16:creationId xmlns:a16="http://schemas.microsoft.com/office/drawing/2014/main" id="{31D258FD-0FF5-419B-AC78-9A32D70E613E}"/>
                </a:ext>
              </a:extLst>
            </p:cNvPr>
            <p:cNvSpPr>
              <a:spLocks/>
            </p:cNvSpPr>
            <p:nvPr userDrawn="1"/>
          </p:nvSpPr>
          <p:spPr bwMode="auto">
            <a:xfrm>
              <a:off x="993" y="3336"/>
              <a:ext cx="122" cy="119"/>
            </a:xfrm>
            <a:custGeom>
              <a:avLst/>
              <a:gdLst>
                <a:gd name="T0" fmla="*/ 0 w 66"/>
                <a:gd name="T1" fmla="*/ 0 h 64"/>
                <a:gd name="T2" fmla="*/ 14 w 66"/>
                <a:gd name="T3" fmla="*/ 0 h 64"/>
                <a:gd name="T4" fmla="*/ 27 w 66"/>
                <a:gd name="T5" fmla="*/ 0 h 64"/>
                <a:gd name="T6" fmla="*/ 27 w 66"/>
                <a:gd name="T7" fmla="*/ 3 h 64"/>
                <a:gd name="T8" fmla="*/ 26 w 66"/>
                <a:gd name="T9" fmla="*/ 3 h 64"/>
                <a:gd name="T10" fmla="*/ 20 w 66"/>
                <a:gd name="T11" fmla="*/ 11 h 64"/>
                <a:gd name="T12" fmla="*/ 20 w 66"/>
                <a:gd name="T13" fmla="*/ 40 h 64"/>
                <a:gd name="T14" fmla="*/ 36 w 66"/>
                <a:gd name="T15" fmla="*/ 60 h 64"/>
                <a:gd name="T16" fmla="*/ 51 w 66"/>
                <a:gd name="T17" fmla="*/ 52 h 64"/>
                <a:gd name="T18" fmla="*/ 54 w 66"/>
                <a:gd name="T19" fmla="*/ 39 h 64"/>
                <a:gd name="T20" fmla="*/ 54 w 66"/>
                <a:gd name="T21" fmla="*/ 14 h 64"/>
                <a:gd name="T22" fmla="*/ 47 w 66"/>
                <a:gd name="T23" fmla="*/ 3 h 64"/>
                <a:gd name="T24" fmla="*/ 45 w 66"/>
                <a:gd name="T25" fmla="*/ 3 h 64"/>
                <a:gd name="T26" fmla="*/ 45 w 66"/>
                <a:gd name="T27" fmla="*/ 0 h 64"/>
                <a:gd name="T28" fmla="*/ 54 w 66"/>
                <a:gd name="T29" fmla="*/ 0 h 64"/>
                <a:gd name="T30" fmla="*/ 66 w 66"/>
                <a:gd name="T31" fmla="*/ 0 h 64"/>
                <a:gd name="T32" fmla="*/ 66 w 66"/>
                <a:gd name="T33" fmla="*/ 3 h 64"/>
                <a:gd name="T34" fmla="*/ 65 w 66"/>
                <a:gd name="T35" fmla="*/ 3 h 64"/>
                <a:gd name="T36" fmla="*/ 59 w 66"/>
                <a:gd name="T37" fmla="*/ 14 h 64"/>
                <a:gd name="T38" fmla="*/ 59 w 66"/>
                <a:gd name="T39" fmla="*/ 37 h 64"/>
                <a:gd name="T40" fmla="*/ 53 w 66"/>
                <a:gd name="T41" fmla="*/ 57 h 64"/>
                <a:gd name="T42" fmla="*/ 32 w 66"/>
                <a:gd name="T43" fmla="*/ 64 h 64"/>
                <a:gd name="T44" fmla="*/ 8 w 66"/>
                <a:gd name="T45" fmla="*/ 40 h 64"/>
                <a:gd name="T46" fmla="*/ 8 w 66"/>
                <a:gd name="T47" fmla="*/ 13 h 64"/>
                <a:gd name="T48" fmla="*/ 0 w 66"/>
                <a:gd name="T49" fmla="*/ 3 h 64"/>
                <a:gd name="T50" fmla="*/ 0 w 66"/>
                <a:gd name="T5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64">
                  <a:moveTo>
                    <a:pt x="0" y="0"/>
                  </a:moveTo>
                  <a:cubicBezTo>
                    <a:pt x="5" y="0"/>
                    <a:pt x="9" y="0"/>
                    <a:pt x="14" y="0"/>
                  </a:cubicBezTo>
                  <a:cubicBezTo>
                    <a:pt x="18" y="0"/>
                    <a:pt x="23" y="0"/>
                    <a:pt x="27" y="0"/>
                  </a:cubicBezTo>
                  <a:cubicBezTo>
                    <a:pt x="27" y="3"/>
                    <a:pt x="27" y="3"/>
                    <a:pt x="27" y="3"/>
                  </a:cubicBezTo>
                  <a:cubicBezTo>
                    <a:pt x="27" y="3"/>
                    <a:pt x="27" y="3"/>
                    <a:pt x="26" y="3"/>
                  </a:cubicBezTo>
                  <a:cubicBezTo>
                    <a:pt x="20" y="3"/>
                    <a:pt x="20" y="5"/>
                    <a:pt x="20" y="11"/>
                  </a:cubicBezTo>
                  <a:cubicBezTo>
                    <a:pt x="20" y="40"/>
                    <a:pt x="20" y="40"/>
                    <a:pt x="20" y="40"/>
                  </a:cubicBezTo>
                  <a:cubicBezTo>
                    <a:pt x="20" y="54"/>
                    <a:pt x="25" y="60"/>
                    <a:pt x="36" y="60"/>
                  </a:cubicBezTo>
                  <a:cubicBezTo>
                    <a:pt x="43" y="60"/>
                    <a:pt x="48" y="57"/>
                    <a:pt x="51" y="52"/>
                  </a:cubicBezTo>
                  <a:cubicBezTo>
                    <a:pt x="53" y="48"/>
                    <a:pt x="54" y="44"/>
                    <a:pt x="54" y="39"/>
                  </a:cubicBezTo>
                  <a:cubicBezTo>
                    <a:pt x="54" y="14"/>
                    <a:pt x="54" y="14"/>
                    <a:pt x="54" y="14"/>
                  </a:cubicBezTo>
                  <a:cubicBezTo>
                    <a:pt x="54" y="5"/>
                    <a:pt x="53" y="3"/>
                    <a:pt x="47" y="3"/>
                  </a:cubicBezTo>
                  <a:cubicBezTo>
                    <a:pt x="46" y="3"/>
                    <a:pt x="45" y="3"/>
                    <a:pt x="45" y="3"/>
                  </a:cubicBezTo>
                  <a:cubicBezTo>
                    <a:pt x="45" y="0"/>
                    <a:pt x="45" y="0"/>
                    <a:pt x="45" y="0"/>
                  </a:cubicBezTo>
                  <a:cubicBezTo>
                    <a:pt x="48" y="0"/>
                    <a:pt x="51" y="0"/>
                    <a:pt x="54" y="0"/>
                  </a:cubicBezTo>
                  <a:cubicBezTo>
                    <a:pt x="58" y="0"/>
                    <a:pt x="62" y="0"/>
                    <a:pt x="66" y="0"/>
                  </a:cubicBezTo>
                  <a:cubicBezTo>
                    <a:pt x="66" y="3"/>
                    <a:pt x="66" y="3"/>
                    <a:pt x="66" y="3"/>
                  </a:cubicBezTo>
                  <a:cubicBezTo>
                    <a:pt x="65" y="3"/>
                    <a:pt x="65" y="3"/>
                    <a:pt x="65" y="3"/>
                  </a:cubicBezTo>
                  <a:cubicBezTo>
                    <a:pt x="59" y="3"/>
                    <a:pt x="59" y="5"/>
                    <a:pt x="59" y="14"/>
                  </a:cubicBezTo>
                  <a:cubicBezTo>
                    <a:pt x="59" y="37"/>
                    <a:pt x="59" y="37"/>
                    <a:pt x="59" y="37"/>
                  </a:cubicBezTo>
                  <a:cubicBezTo>
                    <a:pt x="59" y="46"/>
                    <a:pt x="58" y="52"/>
                    <a:pt x="53" y="57"/>
                  </a:cubicBezTo>
                  <a:cubicBezTo>
                    <a:pt x="49" y="62"/>
                    <a:pt x="42" y="64"/>
                    <a:pt x="32" y="64"/>
                  </a:cubicBezTo>
                  <a:cubicBezTo>
                    <a:pt x="16" y="64"/>
                    <a:pt x="8" y="56"/>
                    <a:pt x="8" y="40"/>
                  </a:cubicBezTo>
                  <a:cubicBezTo>
                    <a:pt x="8" y="13"/>
                    <a:pt x="8" y="13"/>
                    <a:pt x="8" y="13"/>
                  </a:cubicBezTo>
                  <a:cubicBezTo>
                    <a:pt x="8" y="5"/>
                    <a:pt x="8" y="3"/>
                    <a:pt x="0" y="3"/>
                  </a:cubicBez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47">
              <a:extLst>
                <a:ext uri="{FF2B5EF4-FFF2-40B4-BE49-F238E27FC236}">
                  <a16:creationId xmlns:a16="http://schemas.microsoft.com/office/drawing/2014/main" id="{F18FCFDD-795A-41D9-9631-1C44241702D3}"/>
                </a:ext>
              </a:extLst>
            </p:cNvPr>
            <p:cNvSpPr>
              <a:spLocks/>
            </p:cNvSpPr>
            <p:nvPr userDrawn="1"/>
          </p:nvSpPr>
          <p:spPr bwMode="auto">
            <a:xfrm>
              <a:off x="1128" y="3336"/>
              <a:ext cx="126" cy="121"/>
            </a:xfrm>
            <a:custGeom>
              <a:avLst/>
              <a:gdLst>
                <a:gd name="T0" fmla="*/ 0 w 68"/>
                <a:gd name="T1" fmla="*/ 60 h 65"/>
                <a:gd name="T2" fmla="*/ 1 w 68"/>
                <a:gd name="T3" fmla="*/ 60 h 65"/>
                <a:gd name="T4" fmla="*/ 9 w 68"/>
                <a:gd name="T5" fmla="*/ 46 h 65"/>
                <a:gd name="T6" fmla="*/ 9 w 68"/>
                <a:gd name="T7" fmla="*/ 12 h 65"/>
                <a:gd name="T8" fmla="*/ 0 w 68"/>
                <a:gd name="T9" fmla="*/ 3 h 65"/>
                <a:gd name="T10" fmla="*/ 0 w 68"/>
                <a:gd name="T11" fmla="*/ 0 h 65"/>
                <a:gd name="T12" fmla="*/ 10 w 68"/>
                <a:gd name="T13" fmla="*/ 0 h 65"/>
                <a:gd name="T14" fmla="*/ 18 w 68"/>
                <a:gd name="T15" fmla="*/ 0 h 65"/>
                <a:gd name="T16" fmla="*/ 54 w 68"/>
                <a:gd name="T17" fmla="*/ 45 h 65"/>
                <a:gd name="T18" fmla="*/ 54 w 68"/>
                <a:gd name="T19" fmla="*/ 13 h 65"/>
                <a:gd name="T20" fmla="*/ 45 w 68"/>
                <a:gd name="T21" fmla="*/ 3 h 65"/>
                <a:gd name="T22" fmla="*/ 44 w 68"/>
                <a:gd name="T23" fmla="*/ 3 h 65"/>
                <a:gd name="T24" fmla="*/ 44 w 68"/>
                <a:gd name="T25" fmla="*/ 0 h 65"/>
                <a:gd name="T26" fmla="*/ 53 w 68"/>
                <a:gd name="T27" fmla="*/ 0 h 65"/>
                <a:gd name="T28" fmla="*/ 68 w 68"/>
                <a:gd name="T29" fmla="*/ 0 h 65"/>
                <a:gd name="T30" fmla="*/ 68 w 68"/>
                <a:gd name="T31" fmla="*/ 3 h 65"/>
                <a:gd name="T32" fmla="*/ 67 w 68"/>
                <a:gd name="T33" fmla="*/ 3 h 65"/>
                <a:gd name="T34" fmla="*/ 59 w 68"/>
                <a:gd name="T35" fmla="*/ 16 h 65"/>
                <a:gd name="T36" fmla="*/ 59 w 68"/>
                <a:gd name="T37" fmla="*/ 65 h 65"/>
                <a:gd name="T38" fmla="*/ 55 w 68"/>
                <a:gd name="T39" fmla="*/ 65 h 65"/>
                <a:gd name="T40" fmla="*/ 14 w 68"/>
                <a:gd name="T41" fmla="*/ 13 h 65"/>
                <a:gd name="T42" fmla="*/ 14 w 68"/>
                <a:gd name="T43" fmla="*/ 46 h 65"/>
                <a:gd name="T44" fmla="*/ 22 w 68"/>
                <a:gd name="T45" fmla="*/ 60 h 65"/>
                <a:gd name="T46" fmla="*/ 23 w 68"/>
                <a:gd name="T47" fmla="*/ 60 h 65"/>
                <a:gd name="T48" fmla="*/ 23 w 68"/>
                <a:gd name="T49" fmla="*/ 63 h 65"/>
                <a:gd name="T50" fmla="*/ 12 w 68"/>
                <a:gd name="T51" fmla="*/ 63 h 65"/>
                <a:gd name="T52" fmla="*/ 0 w 68"/>
                <a:gd name="T53" fmla="*/ 63 h 65"/>
                <a:gd name="T54" fmla="*/ 0 w 68"/>
                <a:gd name="T55" fmla="*/ 6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65">
                  <a:moveTo>
                    <a:pt x="0" y="60"/>
                  </a:moveTo>
                  <a:cubicBezTo>
                    <a:pt x="1" y="60"/>
                    <a:pt x="1" y="60"/>
                    <a:pt x="1" y="60"/>
                  </a:cubicBezTo>
                  <a:cubicBezTo>
                    <a:pt x="8" y="60"/>
                    <a:pt x="9" y="56"/>
                    <a:pt x="9" y="46"/>
                  </a:cubicBezTo>
                  <a:cubicBezTo>
                    <a:pt x="9" y="12"/>
                    <a:pt x="9" y="12"/>
                    <a:pt x="9" y="12"/>
                  </a:cubicBezTo>
                  <a:cubicBezTo>
                    <a:pt x="9" y="6"/>
                    <a:pt x="8" y="4"/>
                    <a:pt x="0" y="3"/>
                  </a:cubicBezTo>
                  <a:cubicBezTo>
                    <a:pt x="0" y="0"/>
                    <a:pt x="0" y="0"/>
                    <a:pt x="0" y="0"/>
                  </a:cubicBezTo>
                  <a:cubicBezTo>
                    <a:pt x="2" y="0"/>
                    <a:pt x="5" y="0"/>
                    <a:pt x="10" y="0"/>
                  </a:cubicBezTo>
                  <a:cubicBezTo>
                    <a:pt x="14" y="0"/>
                    <a:pt x="18" y="0"/>
                    <a:pt x="18" y="0"/>
                  </a:cubicBezTo>
                  <a:cubicBezTo>
                    <a:pt x="54" y="45"/>
                    <a:pt x="54" y="45"/>
                    <a:pt x="54" y="45"/>
                  </a:cubicBezTo>
                  <a:cubicBezTo>
                    <a:pt x="54" y="13"/>
                    <a:pt x="54" y="13"/>
                    <a:pt x="54" y="13"/>
                  </a:cubicBezTo>
                  <a:cubicBezTo>
                    <a:pt x="54" y="5"/>
                    <a:pt x="52" y="3"/>
                    <a:pt x="45" y="3"/>
                  </a:cubicBezTo>
                  <a:cubicBezTo>
                    <a:pt x="44" y="3"/>
                    <a:pt x="44" y="3"/>
                    <a:pt x="44" y="3"/>
                  </a:cubicBezTo>
                  <a:cubicBezTo>
                    <a:pt x="44" y="0"/>
                    <a:pt x="44" y="0"/>
                    <a:pt x="44" y="0"/>
                  </a:cubicBezTo>
                  <a:cubicBezTo>
                    <a:pt x="47" y="0"/>
                    <a:pt x="50" y="0"/>
                    <a:pt x="53" y="0"/>
                  </a:cubicBezTo>
                  <a:cubicBezTo>
                    <a:pt x="59" y="0"/>
                    <a:pt x="64" y="0"/>
                    <a:pt x="68" y="0"/>
                  </a:cubicBezTo>
                  <a:cubicBezTo>
                    <a:pt x="68" y="3"/>
                    <a:pt x="68" y="3"/>
                    <a:pt x="68" y="3"/>
                  </a:cubicBezTo>
                  <a:cubicBezTo>
                    <a:pt x="67" y="3"/>
                    <a:pt x="67" y="3"/>
                    <a:pt x="67" y="3"/>
                  </a:cubicBezTo>
                  <a:cubicBezTo>
                    <a:pt x="60" y="3"/>
                    <a:pt x="59" y="6"/>
                    <a:pt x="59" y="16"/>
                  </a:cubicBezTo>
                  <a:cubicBezTo>
                    <a:pt x="59" y="65"/>
                    <a:pt x="59" y="65"/>
                    <a:pt x="59" y="65"/>
                  </a:cubicBezTo>
                  <a:cubicBezTo>
                    <a:pt x="55" y="65"/>
                    <a:pt x="55" y="65"/>
                    <a:pt x="55" y="65"/>
                  </a:cubicBezTo>
                  <a:cubicBezTo>
                    <a:pt x="14" y="13"/>
                    <a:pt x="14" y="13"/>
                    <a:pt x="14" y="13"/>
                  </a:cubicBezTo>
                  <a:cubicBezTo>
                    <a:pt x="14" y="46"/>
                    <a:pt x="14" y="46"/>
                    <a:pt x="14" y="46"/>
                  </a:cubicBezTo>
                  <a:cubicBezTo>
                    <a:pt x="14" y="56"/>
                    <a:pt x="14" y="60"/>
                    <a:pt x="22" y="60"/>
                  </a:cubicBezTo>
                  <a:cubicBezTo>
                    <a:pt x="23" y="60"/>
                    <a:pt x="23" y="60"/>
                    <a:pt x="23" y="60"/>
                  </a:cubicBezTo>
                  <a:cubicBezTo>
                    <a:pt x="23" y="63"/>
                    <a:pt x="23" y="63"/>
                    <a:pt x="23" y="63"/>
                  </a:cubicBezTo>
                  <a:cubicBezTo>
                    <a:pt x="20" y="63"/>
                    <a:pt x="17" y="63"/>
                    <a:pt x="12" y="63"/>
                  </a:cubicBezTo>
                  <a:cubicBezTo>
                    <a:pt x="8" y="63"/>
                    <a:pt x="4"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48">
              <a:extLst>
                <a:ext uri="{FF2B5EF4-FFF2-40B4-BE49-F238E27FC236}">
                  <a16:creationId xmlns:a16="http://schemas.microsoft.com/office/drawing/2014/main" id="{CBB95B88-6D98-4C32-AA17-970062691AB8}"/>
                </a:ext>
              </a:extLst>
            </p:cNvPr>
            <p:cNvSpPr>
              <a:spLocks/>
            </p:cNvSpPr>
            <p:nvPr userDrawn="1"/>
          </p:nvSpPr>
          <p:spPr bwMode="auto">
            <a:xfrm>
              <a:off x="1265"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7 w 28"/>
                <a:gd name="T15" fmla="*/ 0 h 63"/>
                <a:gd name="T16" fmla="*/ 27 w 28"/>
                <a:gd name="T17" fmla="*/ 3 h 63"/>
                <a:gd name="T18" fmla="*/ 26 w 28"/>
                <a:gd name="T19" fmla="*/ 3 h 63"/>
                <a:gd name="T20" fmla="*/ 19 w 28"/>
                <a:gd name="T21" fmla="*/ 10 h 63"/>
                <a:gd name="T22" fmla="*/ 19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2" y="0"/>
                    <a:pt x="27" y="0"/>
                  </a:cubicBezTo>
                  <a:cubicBezTo>
                    <a:pt x="27" y="3"/>
                    <a:pt x="27" y="3"/>
                    <a:pt x="27" y="3"/>
                  </a:cubicBezTo>
                  <a:cubicBezTo>
                    <a:pt x="26" y="3"/>
                    <a:pt x="26" y="3"/>
                    <a:pt x="26" y="3"/>
                  </a:cubicBezTo>
                  <a:cubicBezTo>
                    <a:pt x="20" y="3"/>
                    <a:pt x="19" y="4"/>
                    <a:pt x="19" y="10"/>
                  </a:cubicBezTo>
                  <a:cubicBezTo>
                    <a:pt x="19" y="52"/>
                    <a:pt x="19" y="52"/>
                    <a:pt x="19" y="52"/>
                  </a:cubicBezTo>
                  <a:cubicBezTo>
                    <a:pt x="19"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49">
              <a:extLst>
                <a:ext uri="{FF2B5EF4-FFF2-40B4-BE49-F238E27FC236}">
                  <a16:creationId xmlns:a16="http://schemas.microsoft.com/office/drawing/2014/main" id="{A2AFC873-8B1E-4148-8532-79CCC9E5E844}"/>
                </a:ext>
              </a:extLst>
            </p:cNvPr>
            <p:cNvSpPr>
              <a:spLocks/>
            </p:cNvSpPr>
            <p:nvPr userDrawn="1"/>
          </p:nvSpPr>
          <p:spPr bwMode="auto">
            <a:xfrm>
              <a:off x="1323" y="3336"/>
              <a:ext cx="113" cy="119"/>
            </a:xfrm>
            <a:custGeom>
              <a:avLst/>
              <a:gdLst>
                <a:gd name="T0" fmla="*/ 29 w 61"/>
                <a:gd name="T1" fmla="*/ 64 h 64"/>
                <a:gd name="T2" fmla="*/ 7 w 61"/>
                <a:gd name="T3" fmla="*/ 8 h 64"/>
                <a:gd name="T4" fmla="*/ 0 w 61"/>
                <a:gd name="T5" fmla="*/ 3 h 64"/>
                <a:gd name="T6" fmla="*/ 0 w 61"/>
                <a:gd name="T7" fmla="*/ 0 h 64"/>
                <a:gd name="T8" fmla="*/ 10 w 61"/>
                <a:gd name="T9" fmla="*/ 0 h 64"/>
                <a:gd name="T10" fmla="*/ 26 w 61"/>
                <a:gd name="T11" fmla="*/ 0 h 64"/>
                <a:gd name="T12" fmla="*/ 26 w 61"/>
                <a:gd name="T13" fmla="*/ 3 h 64"/>
                <a:gd name="T14" fmla="*/ 25 w 61"/>
                <a:gd name="T15" fmla="*/ 3 h 64"/>
                <a:gd name="T16" fmla="*/ 20 w 61"/>
                <a:gd name="T17" fmla="*/ 5 h 64"/>
                <a:gd name="T18" fmla="*/ 21 w 61"/>
                <a:gd name="T19" fmla="*/ 9 h 64"/>
                <a:gd name="T20" fmla="*/ 35 w 61"/>
                <a:gd name="T21" fmla="*/ 48 h 64"/>
                <a:gd name="T22" fmla="*/ 49 w 61"/>
                <a:gd name="T23" fmla="*/ 10 h 64"/>
                <a:gd name="T24" fmla="*/ 49 w 61"/>
                <a:gd name="T25" fmla="*/ 6 h 64"/>
                <a:gd name="T26" fmla="*/ 42 w 61"/>
                <a:gd name="T27" fmla="*/ 3 h 64"/>
                <a:gd name="T28" fmla="*/ 42 w 61"/>
                <a:gd name="T29" fmla="*/ 0 h 64"/>
                <a:gd name="T30" fmla="*/ 50 w 61"/>
                <a:gd name="T31" fmla="*/ 0 h 64"/>
                <a:gd name="T32" fmla="*/ 61 w 61"/>
                <a:gd name="T33" fmla="*/ 0 h 64"/>
                <a:gd name="T34" fmla="*/ 61 w 61"/>
                <a:gd name="T35" fmla="*/ 3 h 64"/>
                <a:gd name="T36" fmla="*/ 54 w 61"/>
                <a:gd name="T37" fmla="*/ 9 h 64"/>
                <a:gd name="T38" fmla="*/ 33 w 61"/>
                <a:gd name="T39" fmla="*/ 64 h 64"/>
                <a:gd name="T40" fmla="*/ 29 w 61"/>
                <a:gd name="T41"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4">
                  <a:moveTo>
                    <a:pt x="29" y="64"/>
                  </a:moveTo>
                  <a:cubicBezTo>
                    <a:pt x="7" y="8"/>
                    <a:pt x="7" y="8"/>
                    <a:pt x="7" y="8"/>
                  </a:cubicBezTo>
                  <a:cubicBezTo>
                    <a:pt x="6" y="3"/>
                    <a:pt x="3" y="3"/>
                    <a:pt x="0" y="3"/>
                  </a:cubicBezTo>
                  <a:cubicBezTo>
                    <a:pt x="0" y="0"/>
                    <a:pt x="0" y="0"/>
                    <a:pt x="0" y="0"/>
                  </a:cubicBezTo>
                  <a:cubicBezTo>
                    <a:pt x="4" y="0"/>
                    <a:pt x="7" y="0"/>
                    <a:pt x="10" y="0"/>
                  </a:cubicBezTo>
                  <a:cubicBezTo>
                    <a:pt x="17" y="0"/>
                    <a:pt x="22" y="0"/>
                    <a:pt x="26" y="0"/>
                  </a:cubicBezTo>
                  <a:cubicBezTo>
                    <a:pt x="26" y="3"/>
                    <a:pt x="26" y="3"/>
                    <a:pt x="26" y="3"/>
                  </a:cubicBezTo>
                  <a:cubicBezTo>
                    <a:pt x="25" y="3"/>
                    <a:pt x="25" y="3"/>
                    <a:pt x="25" y="3"/>
                  </a:cubicBezTo>
                  <a:cubicBezTo>
                    <a:pt x="21" y="3"/>
                    <a:pt x="20" y="4"/>
                    <a:pt x="20" y="5"/>
                  </a:cubicBezTo>
                  <a:cubicBezTo>
                    <a:pt x="20" y="7"/>
                    <a:pt x="20" y="8"/>
                    <a:pt x="21" y="9"/>
                  </a:cubicBezTo>
                  <a:cubicBezTo>
                    <a:pt x="35" y="48"/>
                    <a:pt x="35" y="48"/>
                    <a:pt x="35" y="48"/>
                  </a:cubicBezTo>
                  <a:cubicBezTo>
                    <a:pt x="49" y="10"/>
                    <a:pt x="49" y="10"/>
                    <a:pt x="49" y="10"/>
                  </a:cubicBezTo>
                  <a:cubicBezTo>
                    <a:pt x="49" y="8"/>
                    <a:pt x="49" y="7"/>
                    <a:pt x="49" y="6"/>
                  </a:cubicBezTo>
                  <a:cubicBezTo>
                    <a:pt x="49" y="4"/>
                    <a:pt x="47" y="3"/>
                    <a:pt x="42" y="3"/>
                  </a:cubicBezTo>
                  <a:cubicBezTo>
                    <a:pt x="42" y="0"/>
                    <a:pt x="42" y="0"/>
                    <a:pt x="42" y="0"/>
                  </a:cubicBezTo>
                  <a:cubicBezTo>
                    <a:pt x="45" y="0"/>
                    <a:pt x="47" y="0"/>
                    <a:pt x="50" y="0"/>
                  </a:cubicBezTo>
                  <a:cubicBezTo>
                    <a:pt x="52" y="0"/>
                    <a:pt x="56" y="0"/>
                    <a:pt x="61" y="0"/>
                  </a:cubicBezTo>
                  <a:cubicBezTo>
                    <a:pt x="61" y="3"/>
                    <a:pt x="61" y="3"/>
                    <a:pt x="61" y="3"/>
                  </a:cubicBezTo>
                  <a:cubicBezTo>
                    <a:pt x="58" y="3"/>
                    <a:pt x="56" y="5"/>
                    <a:pt x="54" y="9"/>
                  </a:cubicBezTo>
                  <a:cubicBezTo>
                    <a:pt x="33" y="64"/>
                    <a:pt x="33" y="64"/>
                    <a:pt x="33" y="64"/>
                  </a:cubicBezTo>
                  <a:lnTo>
                    <a:pt x="29" y="6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50">
              <a:extLst>
                <a:ext uri="{FF2B5EF4-FFF2-40B4-BE49-F238E27FC236}">
                  <a16:creationId xmlns:a16="http://schemas.microsoft.com/office/drawing/2014/main" id="{384D46CD-E3E8-4AFE-9C16-01E969EC73B3}"/>
                </a:ext>
              </a:extLst>
            </p:cNvPr>
            <p:cNvSpPr>
              <a:spLocks/>
            </p:cNvSpPr>
            <p:nvPr userDrawn="1"/>
          </p:nvSpPr>
          <p:spPr bwMode="auto">
            <a:xfrm>
              <a:off x="1442" y="3336"/>
              <a:ext cx="94" cy="118"/>
            </a:xfrm>
            <a:custGeom>
              <a:avLst/>
              <a:gdLst>
                <a:gd name="T0" fmla="*/ 0 w 51"/>
                <a:gd name="T1" fmla="*/ 60 h 63"/>
                <a:gd name="T2" fmla="*/ 8 w 51"/>
                <a:gd name="T3" fmla="*/ 54 h 63"/>
                <a:gd name="T4" fmla="*/ 8 w 51"/>
                <a:gd name="T5" fmla="*/ 10 h 63"/>
                <a:gd name="T6" fmla="*/ 2 w 51"/>
                <a:gd name="T7" fmla="*/ 3 h 63"/>
                <a:gd name="T8" fmla="*/ 1 w 51"/>
                <a:gd name="T9" fmla="*/ 3 h 63"/>
                <a:gd name="T10" fmla="*/ 1 w 51"/>
                <a:gd name="T11" fmla="*/ 0 h 63"/>
                <a:gd name="T12" fmla="*/ 22 w 51"/>
                <a:gd name="T13" fmla="*/ 0 h 63"/>
                <a:gd name="T14" fmla="*/ 45 w 51"/>
                <a:gd name="T15" fmla="*/ 0 h 63"/>
                <a:gd name="T16" fmla="*/ 45 w 51"/>
                <a:gd name="T17" fmla="*/ 14 h 63"/>
                <a:gd name="T18" fmla="*/ 43 w 51"/>
                <a:gd name="T19" fmla="*/ 14 h 63"/>
                <a:gd name="T20" fmla="*/ 30 w 51"/>
                <a:gd name="T21" fmla="*/ 4 h 63"/>
                <a:gd name="T22" fmla="*/ 20 w 51"/>
                <a:gd name="T23" fmla="*/ 4 h 63"/>
                <a:gd name="T24" fmla="*/ 20 w 51"/>
                <a:gd name="T25" fmla="*/ 28 h 63"/>
                <a:gd name="T26" fmla="*/ 27 w 51"/>
                <a:gd name="T27" fmla="*/ 28 h 63"/>
                <a:gd name="T28" fmla="*/ 37 w 51"/>
                <a:gd name="T29" fmla="*/ 20 h 63"/>
                <a:gd name="T30" fmla="*/ 37 w 51"/>
                <a:gd name="T31" fmla="*/ 20 h 63"/>
                <a:gd name="T32" fmla="*/ 40 w 51"/>
                <a:gd name="T33" fmla="*/ 20 h 63"/>
                <a:gd name="T34" fmla="*/ 39 w 51"/>
                <a:gd name="T35" fmla="*/ 30 h 63"/>
                <a:gd name="T36" fmla="*/ 40 w 51"/>
                <a:gd name="T37" fmla="*/ 40 h 63"/>
                <a:gd name="T38" fmla="*/ 37 w 51"/>
                <a:gd name="T39" fmla="*/ 41 h 63"/>
                <a:gd name="T40" fmla="*/ 27 w 51"/>
                <a:gd name="T41" fmla="*/ 32 h 63"/>
                <a:gd name="T42" fmla="*/ 20 w 51"/>
                <a:gd name="T43" fmla="*/ 32 h 63"/>
                <a:gd name="T44" fmla="*/ 20 w 51"/>
                <a:gd name="T45" fmla="*/ 51 h 63"/>
                <a:gd name="T46" fmla="*/ 30 w 51"/>
                <a:gd name="T47" fmla="*/ 59 h 63"/>
                <a:gd name="T48" fmla="*/ 49 w 51"/>
                <a:gd name="T49" fmla="*/ 48 h 63"/>
                <a:gd name="T50" fmla="*/ 51 w 51"/>
                <a:gd name="T51" fmla="*/ 49 h 63"/>
                <a:gd name="T52" fmla="*/ 48 w 51"/>
                <a:gd name="T53" fmla="*/ 63 h 63"/>
                <a:gd name="T54" fmla="*/ 26 w 51"/>
                <a:gd name="T55" fmla="*/ 63 h 63"/>
                <a:gd name="T56" fmla="*/ 16 w 51"/>
                <a:gd name="T57" fmla="*/ 63 h 63"/>
                <a:gd name="T58" fmla="*/ 8 w 51"/>
                <a:gd name="T59" fmla="*/ 63 h 63"/>
                <a:gd name="T60" fmla="*/ 0 w 51"/>
                <a:gd name="T61" fmla="*/ 63 h 63"/>
                <a:gd name="T62" fmla="*/ 0 w 51"/>
                <a:gd name="T6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63">
                  <a:moveTo>
                    <a:pt x="0" y="60"/>
                  </a:moveTo>
                  <a:cubicBezTo>
                    <a:pt x="7" y="60"/>
                    <a:pt x="8" y="59"/>
                    <a:pt x="8" y="54"/>
                  </a:cubicBezTo>
                  <a:cubicBezTo>
                    <a:pt x="8" y="10"/>
                    <a:pt x="8" y="10"/>
                    <a:pt x="8" y="10"/>
                  </a:cubicBezTo>
                  <a:cubicBezTo>
                    <a:pt x="8" y="4"/>
                    <a:pt x="7" y="3"/>
                    <a:pt x="2" y="3"/>
                  </a:cubicBezTo>
                  <a:cubicBezTo>
                    <a:pt x="2" y="3"/>
                    <a:pt x="2" y="3"/>
                    <a:pt x="1" y="3"/>
                  </a:cubicBezTo>
                  <a:cubicBezTo>
                    <a:pt x="1" y="0"/>
                    <a:pt x="1" y="0"/>
                    <a:pt x="1" y="0"/>
                  </a:cubicBezTo>
                  <a:cubicBezTo>
                    <a:pt x="6" y="0"/>
                    <a:pt x="12" y="0"/>
                    <a:pt x="22" y="0"/>
                  </a:cubicBezTo>
                  <a:cubicBezTo>
                    <a:pt x="35" y="0"/>
                    <a:pt x="43" y="0"/>
                    <a:pt x="45" y="0"/>
                  </a:cubicBezTo>
                  <a:cubicBezTo>
                    <a:pt x="45" y="14"/>
                    <a:pt x="45" y="14"/>
                    <a:pt x="45" y="14"/>
                  </a:cubicBezTo>
                  <a:cubicBezTo>
                    <a:pt x="43" y="14"/>
                    <a:pt x="43" y="14"/>
                    <a:pt x="43" y="14"/>
                  </a:cubicBezTo>
                  <a:cubicBezTo>
                    <a:pt x="42" y="5"/>
                    <a:pt x="39" y="4"/>
                    <a:pt x="30" y="4"/>
                  </a:cubicBezTo>
                  <a:cubicBezTo>
                    <a:pt x="20" y="4"/>
                    <a:pt x="20" y="4"/>
                    <a:pt x="20" y="4"/>
                  </a:cubicBezTo>
                  <a:cubicBezTo>
                    <a:pt x="20" y="28"/>
                    <a:pt x="20" y="28"/>
                    <a:pt x="20" y="28"/>
                  </a:cubicBezTo>
                  <a:cubicBezTo>
                    <a:pt x="27" y="28"/>
                    <a:pt x="27" y="28"/>
                    <a:pt x="27" y="28"/>
                  </a:cubicBezTo>
                  <a:cubicBezTo>
                    <a:pt x="35" y="28"/>
                    <a:pt x="37" y="27"/>
                    <a:pt x="37" y="20"/>
                  </a:cubicBezTo>
                  <a:cubicBezTo>
                    <a:pt x="37" y="20"/>
                    <a:pt x="37" y="20"/>
                    <a:pt x="37" y="20"/>
                  </a:cubicBezTo>
                  <a:cubicBezTo>
                    <a:pt x="40" y="20"/>
                    <a:pt x="40" y="20"/>
                    <a:pt x="40" y="20"/>
                  </a:cubicBezTo>
                  <a:cubicBezTo>
                    <a:pt x="40" y="24"/>
                    <a:pt x="39" y="27"/>
                    <a:pt x="39" y="30"/>
                  </a:cubicBezTo>
                  <a:cubicBezTo>
                    <a:pt x="39" y="33"/>
                    <a:pt x="39" y="36"/>
                    <a:pt x="40" y="40"/>
                  </a:cubicBezTo>
                  <a:cubicBezTo>
                    <a:pt x="37" y="41"/>
                    <a:pt x="37" y="41"/>
                    <a:pt x="37" y="41"/>
                  </a:cubicBezTo>
                  <a:cubicBezTo>
                    <a:pt x="37" y="33"/>
                    <a:pt x="35" y="32"/>
                    <a:pt x="27" y="32"/>
                  </a:cubicBezTo>
                  <a:cubicBezTo>
                    <a:pt x="20" y="32"/>
                    <a:pt x="20" y="32"/>
                    <a:pt x="20" y="32"/>
                  </a:cubicBezTo>
                  <a:cubicBezTo>
                    <a:pt x="20" y="51"/>
                    <a:pt x="20" y="51"/>
                    <a:pt x="20" y="51"/>
                  </a:cubicBezTo>
                  <a:cubicBezTo>
                    <a:pt x="20" y="58"/>
                    <a:pt x="21" y="59"/>
                    <a:pt x="30" y="59"/>
                  </a:cubicBezTo>
                  <a:cubicBezTo>
                    <a:pt x="41" y="59"/>
                    <a:pt x="46" y="58"/>
                    <a:pt x="49" y="48"/>
                  </a:cubicBezTo>
                  <a:cubicBezTo>
                    <a:pt x="51" y="49"/>
                    <a:pt x="51" y="49"/>
                    <a:pt x="51" y="49"/>
                  </a:cubicBezTo>
                  <a:cubicBezTo>
                    <a:pt x="48" y="63"/>
                    <a:pt x="48" y="63"/>
                    <a:pt x="48" y="63"/>
                  </a:cubicBezTo>
                  <a:cubicBezTo>
                    <a:pt x="39" y="63"/>
                    <a:pt x="32" y="63"/>
                    <a:pt x="26" y="63"/>
                  </a:cubicBezTo>
                  <a:cubicBezTo>
                    <a:pt x="22" y="63"/>
                    <a:pt x="18" y="63"/>
                    <a:pt x="16" y="63"/>
                  </a:cubicBezTo>
                  <a:cubicBezTo>
                    <a:pt x="13" y="63"/>
                    <a:pt x="11" y="63"/>
                    <a:pt x="8" y="63"/>
                  </a:cubicBezTo>
                  <a:cubicBezTo>
                    <a:pt x="5" y="63"/>
                    <a:pt x="2"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51">
              <a:extLst>
                <a:ext uri="{FF2B5EF4-FFF2-40B4-BE49-F238E27FC236}">
                  <a16:creationId xmlns:a16="http://schemas.microsoft.com/office/drawing/2014/main" id="{CE092B0A-ACD7-4CFB-A914-A083B5EA75F5}"/>
                </a:ext>
              </a:extLst>
            </p:cNvPr>
            <p:cNvSpPr>
              <a:spLocks noEditPoints="1"/>
            </p:cNvSpPr>
            <p:nvPr userDrawn="1"/>
          </p:nvSpPr>
          <p:spPr bwMode="auto">
            <a:xfrm>
              <a:off x="1551" y="3336"/>
              <a:ext cx="115" cy="118"/>
            </a:xfrm>
            <a:custGeom>
              <a:avLst/>
              <a:gdLst>
                <a:gd name="T0" fmla="*/ 0 w 62"/>
                <a:gd name="T1" fmla="*/ 60 h 63"/>
                <a:gd name="T2" fmla="*/ 8 w 62"/>
                <a:gd name="T3" fmla="*/ 53 h 63"/>
                <a:gd name="T4" fmla="*/ 8 w 62"/>
                <a:gd name="T5" fmla="*/ 10 h 63"/>
                <a:gd name="T6" fmla="*/ 1 w 62"/>
                <a:gd name="T7" fmla="*/ 3 h 63"/>
                <a:gd name="T8" fmla="*/ 0 w 62"/>
                <a:gd name="T9" fmla="*/ 3 h 63"/>
                <a:gd name="T10" fmla="*/ 0 w 62"/>
                <a:gd name="T11" fmla="*/ 0 h 63"/>
                <a:gd name="T12" fmla="*/ 13 w 62"/>
                <a:gd name="T13" fmla="*/ 0 h 63"/>
                <a:gd name="T14" fmla="*/ 27 w 62"/>
                <a:gd name="T15" fmla="*/ 0 h 63"/>
                <a:gd name="T16" fmla="*/ 50 w 62"/>
                <a:gd name="T17" fmla="*/ 16 h 63"/>
                <a:gd name="T18" fmla="*/ 38 w 62"/>
                <a:gd name="T19" fmla="*/ 32 h 63"/>
                <a:gd name="T20" fmla="*/ 61 w 62"/>
                <a:gd name="T21" fmla="*/ 60 h 63"/>
                <a:gd name="T22" fmla="*/ 62 w 62"/>
                <a:gd name="T23" fmla="*/ 60 h 63"/>
                <a:gd name="T24" fmla="*/ 62 w 62"/>
                <a:gd name="T25" fmla="*/ 63 h 63"/>
                <a:gd name="T26" fmla="*/ 53 w 62"/>
                <a:gd name="T27" fmla="*/ 63 h 63"/>
                <a:gd name="T28" fmla="*/ 45 w 62"/>
                <a:gd name="T29" fmla="*/ 63 h 63"/>
                <a:gd name="T30" fmla="*/ 27 w 62"/>
                <a:gd name="T31" fmla="*/ 34 h 63"/>
                <a:gd name="T32" fmla="*/ 20 w 62"/>
                <a:gd name="T33" fmla="*/ 34 h 63"/>
                <a:gd name="T34" fmla="*/ 20 w 62"/>
                <a:gd name="T35" fmla="*/ 53 h 63"/>
                <a:gd name="T36" fmla="*/ 28 w 62"/>
                <a:gd name="T37" fmla="*/ 60 h 63"/>
                <a:gd name="T38" fmla="*/ 28 w 62"/>
                <a:gd name="T39" fmla="*/ 63 h 63"/>
                <a:gd name="T40" fmla="*/ 14 w 62"/>
                <a:gd name="T41" fmla="*/ 63 h 63"/>
                <a:gd name="T42" fmla="*/ 0 w 62"/>
                <a:gd name="T43" fmla="*/ 63 h 63"/>
                <a:gd name="T44" fmla="*/ 0 w 62"/>
                <a:gd name="T45" fmla="*/ 60 h 63"/>
                <a:gd name="T46" fmla="*/ 23 w 62"/>
                <a:gd name="T47" fmla="*/ 31 h 63"/>
                <a:gd name="T48" fmla="*/ 38 w 62"/>
                <a:gd name="T49" fmla="*/ 17 h 63"/>
                <a:gd name="T50" fmla="*/ 23 w 62"/>
                <a:gd name="T51" fmla="*/ 3 h 63"/>
                <a:gd name="T52" fmla="*/ 20 w 62"/>
                <a:gd name="T53" fmla="*/ 3 h 63"/>
                <a:gd name="T54" fmla="*/ 20 w 62"/>
                <a:gd name="T55" fmla="*/ 31 h 63"/>
                <a:gd name="T56" fmla="*/ 23 w 62"/>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63">
                  <a:moveTo>
                    <a:pt x="0" y="60"/>
                  </a:moveTo>
                  <a:cubicBezTo>
                    <a:pt x="7" y="60"/>
                    <a:pt x="8" y="59"/>
                    <a:pt x="8" y="53"/>
                  </a:cubicBezTo>
                  <a:cubicBezTo>
                    <a:pt x="8" y="10"/>
                    <a:pt x="8" y="10"/>
                    <a:pt x="8" y="10"/>
                  </a:cubicBezTo>
                  <a:cubicBezTo>
                    <a:pt x="8" y="4"/>
                    <a:pt x="8" y="3"/>
                    <a:pt x="1" y="3"/>
                  </a:cubicBezTo>
                  <a:cubicBezTo>
                    <a:pt x="0" y="3"/>
                    <a:pt x="0" y="3"/>
                    <a:pt x="0" y="3"/>
                  </a:cubicBezTo>
                  <a:cubicBezTo>
                    <a:pt x="0" y="0"/>
                    <a:pt x="0" y="0"/>
                    <a:pt x="0" y="0"/>
                  </a:cubicBezTo>
                  <a:cubicBezTo>
                    <a:pt x="5" y="0"/>
                    <a:pt x="9" y="0"/>
                    <a:pt x="13" y="0"/>
                  </a:cubicBezTo>
                  <a:cubicBezTo>
                    <a:pt x="18" y="0"/>
                    <a:pt x="23" y="0"/>
                    <a:pt x="27" y="0"/>
                  </a:cubicBezTo>
                  <a:cubicBezTo>
                    <a:pt x="42" y="0"/>
                    <a:pt x="50" y="6"/>
                    <a:pt x="50" y="16"/>
                  </a:cubicBezTo>
                  <a:cubicBezTo>
                    <a:pt x="50" y="24"/>
                    <a:pt x="46" y="29"/>
                    <a:pt x="38" y="32"/>
                  </a:cubicBezTo>
                  <a:cubicBezTo>
                    <a:pt x="49" y="51"/>
                    <a:pt x="56" y="60"/>
                    <a:pt x="61" y="60"/>
                  </a:cubicBezTo>
                  <a:cubicBezTo>
                    <a:pt x="62" y="60"/>
                    <a:pt x="62" y="60"/>
                    <a:pt x="62" y="60"/>
                  </a:cubicBezTo>
                  <a:cubicBezTo>
                    <a:pt x="62" y="63"/>
                    <a:pt x="62" y="63"/>
                    <a:pt x="62" y="63"/>
                  </a:cubicBezTo>
                  <a:cubicBezTo>
                    <a:pt x="59" y="63"/>
                    <a:pt x="56" y="63"/>
                    <a:pt x="53" y="63"/>
                  </a:cubicBezTo>
                  <a:cubicBezTo>
                    <a:pt x="51" y="63"/>
                    <a:pt x="48" y="63"/>
                    <a:pt x="45" y="63"/>
                  </a:cubicBezTo>
                  <a:cubicBezTo>
                    <a:pt x="37" y="53"/>
                    <a:pt x="32" y="43"/>
                    <a:pt x="27" y="34"/>
                  </a:cubicBezTo>
                  <a:cubicBezTo>
                    <a:pt x="20" y="34"/>
                    <a:pt x="20" y="34"/>
                    <a:pt x="20" y="34"/>
                  </a:cubicBezTo>
                  <a:cubicBezTo>
                    <a:pt x="20" y="53"/>
                    <a:pt x="20" y="53"/>
                    <a:pt x="20" y="53"/>
                  </a:cubicBezTo>
                  <a:cubicBezTo>
                    <a:pt x="20" y="59"/>
                    <a:pt x="21" y="60"/>
                    <a:pt x="28" y="60"/>
                  </a:cubicBezTo>
                  <a:cubicBezTo>
                    <a:pt x="28" y="63"/>
                    <a:pt x="28" y="63"/>
                    <a:pt x="28" y="63"/>
                  </a:cubicBezTo>
                  <a:cubicBezTo>
                    <a:pt x="23" y="63"/>
                    <a:pt x="18" y="63"/>
                    <a:pt x="14" y="63"/>
                  </a:cubicBezTo>
                  <a:cubicBezTo>
                    <a:pt x="9" y="63"/>
                    <a:pt x="4" y="63"/>
                    <a:pt x="0" y="63"/>
                  </a:cubicBezTo>
                  <a:lnTo>
                    <a:pt x="0" y="60"/>
                  </a:lnTo>
                  <a:close/>
                  <a:moveTo>
                    <a:pt x="23" y="31"/>
                  </a:moveTo>
                  <a:cubicBezTo>
                    <a:pt x="33" y="31"/>
                    <a:pt x="38" y="27"/>
                    <a:pt x="38" y="17"/>
                  </a:cubicBezTo>
                  <a:cubicBezTo>
                    <a:pt x="38" y="8"/>
                    <a:pt x="33" y="3"/>
                    <a:pt x="23" y="3"/>
                  </a:cubicBezTo>
                  <a:cubicBezTo>
                    <a:pt x="22" y="3"/>
                    <a:pt x="21" y="3"/>
                    <a:pt x="20" y="3"/>
                  </a:cubicBezTo>
                  <a:cubicBezTo>
                    <a:pt x="20" y="31"/>
                    <a:pt x="20" y="31"/>
                    <a:pt x="20" y="31"/>
                  </a:cubicBezTo>
                  <a:cubicBezTo>
                    <a:pt x="21" y="31"/>
                    <a:pt x="22" y="31"/>
                    <a:pt x="23" y="3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52">
              <a:extLst>
                <a:ext uri="{FF2B5EF4-FFF2-40B4-BE49-F238E27FC236}">
                  <a16:creationId xmlns:a16="http://schemas.microsoft.com/office/drawing/2014/main" id="{DB36B2BD-C5AF-4F0E-B4BF-B750C174AC57}"/>
                </a:ext>
              </a:extLst>
            </p:cNvPr>
            <p:cNvSpPr>
              <a:spLocks/>
            </p:cNvSpPr>
            <p:nvPr userDrawn="1"/>
          </p:nvSpPr>
          <p:spPr bwMode="auto">
            <a:xfrm>
              <a:off x="1673" y="3334"/>
              <a:ext cx="69" cy="121"/>
            </a:xfrm>
            <a:custGeom>
              <a:avLst/>
              <a:gdLst>
                <a:gd name="T0" fmla="*/ 0 w 37"/>
                <a:gd name="T1" fmla="*/ 48 h 65"/>
                <a:gd name="T2" fmla="*/ 2 w 37"/>
                <a:gd name="T3" fmla="*/ 47 h 65"/>
                <a:gd name="T4" fmla="*/ 17 w 37"/>
                <a:gd name="T5" fmla="*/ 61 h 65"/>
                <a:gd name="T6" fmla="*/ 27 w 37"/>
                <a:gd name="T7" fmla="*/ 50 h 65"/>
                <a:gd name="T8" fmla="*/ 24 w 37"/>
                <a:gd name="T9" fmla="*/ 43 h 65"/>
                <a:gd name="T10" fmla="*/ 13 w 37"/>
                <a:gd name="T11" fmla="*/ 36 h 65"/>
                <a:gd name="T12" fmla="*/ 2 w 37"/>
                <a:gd name="T13" fmla="*/ 18 h 65"/>
                <a:gd name="T14" fmla="*/ 21 w 37"/>
                <a:gd name="T15" fmla="*/ 0 h 65"/>
                <a:gd name="T16" fmla="*/ 34 w 37"/>
                <a:gd name="T17" fmla="*/ 1 h 65"/>
                <a:gd name="T18" fmla="*/ 35 w 37"/>
                <a:gd name="T19" fmla="*/ 14 h 65"/>
                <a:gd name="T20" fmla="*/ 32 w 37"/>
                <a:gd name="T21" fmla="*/ 14 h 65"/>
                <a:gd name="T22" fmla="*/ 21 w 37"/>
                <a:gd name="T23" fmla="*/ 3 h 65"/>
                <a:gd name="T24" fmla="*/ 11 w 37"/>
                <a:gd name="T25" fmla="*/ 14 h 65"/>
                <a:gd name="T26" fmla="*/ 14 w 37"/>
                <a:gd name="T27" fmla="*/ 21 h 65"/>
                <a:gd name="T28" fmla="*/ 24 w 37"/>
                <a:gd name="T29" fmla="*/ 28 h 65"/>
                <a:gd name="T30" fmla="*/ 37 w 37"/>
                <a:gd name="T31" fmla="*/ 46 h 65"/>
                <a:gd name="T32" fmla="*/ 16 w 37"/>
                <a:gd name="T33" fmla="*/ 65 h 65"/>
                <a:gd name="T34" fmla="*/ 1 w 37"/>
                <a:gd name="T35" fmla="*/ 61 h 65"/>
                <a:gd name="T36" fmla="*/ 0 w 37"/>
                <a:gd name="T3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65">
                  <a:moveTo>
                    <a:pt x="0" y="48"/>
                  </a:moveTo>
                  <a:cubicBezTo>
                    <a:pt x="2" y="47"/>
                    <a:pt x="2" y="47"/>
                    <a:pt x="2" y="47"/>
                  </a:cubicBezTo>
                  <a:cubicBezTo>
                    <a:pt x="5" y="57"/>
                    <a:pt x="9" y="61"/>
                    <a:pt x="17" y="61"/>
                  </a:cubicBezTo>
                  <a:cubicBezTo>
                    <a:pt x="23" y="61"/>
                    <a:pt x="27" y="57"/>
                    <a:pt x="27" y="50"/>
                  </a:cubicBezTo>
                  <a:cubicBezTo>
                    <a:pt x="27" y="47"/>
                    <a:pt x="26" y="45"/>
                    <a:pt x="24" y="43"/>
                  </a:cubicBezTo>
                  <a:cubicBezTo>
                    <a:pt x="21" y="40"/>
                    <a:pt x="16" y="38"/>
                    <a:pt x="13" y="36"/>
                  </a:cubicBezTo>
                  <a:cubicBezTo>
                    <a:pt x="6" y="31"/>
                    <a:pt x="2" y="27"/>
                    <a:pt x="2" y="18"/>
                  </a:cubicBezTo>
                  <a:cubicBezTo>
                    <a:pt x="2" y="7"/>
                    <a:pt x="9" y="0"/>
                    <a:pt x="21" y="0"/>
                  </a:cubicBezTo>
                  <a:cubicBezTo>
                    <a:pt x="24" y="0"/>
                    <a:pt x="28" y="0"/>
                    <a:pt x="34" y="1"/>
                  </a:cubicBezTo>
                  <a:cubicBezTo>
                    <a:pt x="35" y="14"/>
                    <a:pt x="35" y="14"/>
                    <a:pt x="35" y="14"/>
                  </a:cubicBezTo>
                  <a:cubicBezTo>
                    <a:pt x="32" y="14"/>
                    <a:pt x="32" y="14"/>
                    <a:pt x="32" y="14"/>
                  </a:cubicBezTo>
                  <a:cubicBezTo>
                    <a:pt x="31" y="7"/>
                    <a:pt x="27" y="3"/>
                    <a:pt x="21" y="3"/>
                  </a:cubicBezTo>
                  <a:cubicBezTo>
                    <a:pt x="15" y="3"/>
                    <a:pt x="11" y="8"/>
                    <a:pt x="11" y="14"/>
                  </a:cubicBezTo>
                  <a:cubicBezTo>
                    <a:pt x="11" y="17"/>
                    <a:pt x="12" y="19"/>
                    <a:pt x="14" y="21"/>
                  </a:cubicBezTo>
                  <a:cubicBezTo>
                    <a:pt x="17" y="25"/>
                    <a:pt x="20" y="26"/>
                    <a:pt x="24" y="28"/>
                  </a:cubicBezTo>
                  <a:cubicBezTo>
                    <a:pt x="33" y="33"/>
                    <a:pt x="37" y="37"/>
                    <a:pt x="37" y="46"/>
                  </a:cubicBezTo>
                  <a:cubicBezTo>
                    <a:pt x="37" y="57"/>
                    <a:pt x="29" y="65"/>
                    <a:pt x="16" y="65"/>
                  </a:cubicBezTo>
                  <a:cubicBezTo>
                    <a:pt x="11" y="65"/>
                    <a:pt x="6" y="64"/>
                    <a:pt x="1" y="61"/>
                  </a:cubicBezTo>
                  <a:lnTo>
                    <a:pt x="0" y="4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53">
              <a:extLst>
                <a:ext uri="{FF2B5EF4-FFF2-40B4-BE49-F238E27FC236}">
                  <a16:creationId xmlns:a16="http://schemas.microsoft.com/office/drawing/2014/main" id="{68189EE1-AF9C-47D1-BD32-EC590470DF2D}"/>
                </a:ext>
              </a:extLst>
            </p:cNvPr>
            <p:cNvSpPr>
              <a:spLocks/>
            </p:cNvSpPr>
            <p:nvPr userDrawn="1"/>
          </p:nvSpPr>
          <p:spPr bwMode="auto">
            <a:xfrm>
              <a:off x="1758" y="3336"/>
              <a:ext cx="52" cy="118"/>
            </a:xfrm>
            <a:custGeom>
              <a:avLst/>
              <a:gdLst>
                <a:gd name="T0" fmla="*/ 0 w 28"/>
                <a:gd name="T1" fmla="*/ 60 h 63"/>
                <a:gd name="T2" fmla="*/ 8 w 28"/>
                <a:gd name="T3" fmla="*/ 54 h 63"/>
                <a:gd name="T4" fmla="*/ 8 w 28"/>
                <a:gd name="T5" fmla="*/ 10 h 63"/>
                <a:gd name="T6" fmla="*/ 1 w 28"/>
                <a:gd name="T7" fmla="*/ 3 h 63"/>
                <a:gd name="T8" fmla="*/ 0 w 28"/>
                <a:gd name="T9" fmla="*/ 3 h 63"/>
                <a:gd name="T10" fmla="*/ 0 w 28"/>
                <a:gd name="T11" fmla="*/ 0 h 63"/>
                <a:gd name="T12" fmla="*/ 14 w 28"/>
                <a:gd name="T13" fmla="*/ 0 h 63"/>
                <a:gd name="T14" fmla="*/ 28 w 28"/>
                <a:gd name="T15" fmla="*/ 0 h 63"/>
                <a:gd name="T16" fmla="*/ 28 w 28"/>
                <a:gd name="T17" fmla="*/ 3 h 63"/>
                <a:gd name="T18" fmla="*/ 27 w 28"/>
                <a:gd name="T19" fmla="*/ 3 h 63"/>
                <a:gd name="T20" fmla="*/ 20 w 28"/>
                <a:gd name="T21" fmla="*/ 10 h 63"/>
                <a:gd name="T22" fmla="*/ 20 w 28"/>
                <a:gd name="T23" fmla="*/ 52 h 63"/>
                <a:gd name="T24" fmla="*/ 28 w 28"/>
                <a:gd name="T25" fmla="*/ 60 h 63"/>
                <a:gd name="T26" fmla="*/ 28 w 28"/>
                <a:gd name="T27" fmla="*/ 63 h 63"/>
                <a:gd name="T28" fmla="*/ 15 w 28"/>
                <a:gd name="T29" fmla="*/ 63 h 63"/>
                <a:gd name="T30" fmla="*/ 0 w 28"/>
                <a:gd name="T31" fmla="*/ 63 h 63"/>
                <a:gd name="T32" fmla="*/ 0 w 28"/>
                <a:gd name="T3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63">
                  <a:moveTo>
                    <a:pt x="0" y="60"/>
                  </a:moveTo>
                  <a:cubicBezTo>
                    <a:pt x="7" y="60"/>
                    <a:pt x="8" y="59"/>
                    <a:pt x="8" y="54"/>
                  </a:cubicBezTo>
                  <a:cubicBezTo>
                    <a:pt x="8" y="10"/>
                    <a:pt x="8" y="10"/>
                    <a:pt x="8" y="10"/>
                  </a:cubicBezTo>
                  <a:cubicBezTo>
                    <a:pt x="8" y="4"/>
                    <a:pt x="8" y="3"/>
                    <a:pt x="1" y="3"/>
                  </a:cubicBezTo>
                  <a:cubicBezTo>
                    <a:pt x="0" y="3"/>
                    <a:pt x="0" y="3"/>
                    <a:pt x="0" y="3"/>
                  </a:cubicBezTo>
                  <a:cubicBezTo>
                    <a:pt x="0" y="0"/>
                    <a:pt x="0" y="0"/>
                    <a:pt x="0" y="0"/>
                  </a:cubicBezTo>
                  <a:cubicBezTo>
                    <a:pt x="4" y="0"/>
                    <a:pt x="8" y="0"/>
                    <a:pt x="14" y="0"/>
                  </a:cubicBezTo>
                  <a:cubicBezTo>
                    <a:pt x="18" y="0"/>
                    <a:pt x="23" y="0"/>
                    <a:pt x="28" y="0"/>
                  </a:cubicBezTo>
                  <a:cubicBezTo>
                    <a:pt x="28" y="3"/>
                    <a:pt x="28" y="3"/>
                    <a:pt x="28" y="3"/>
                  </a:cubicBezTo>
                  <a:cubicBezTo>
                    <a:pt x="27" y="3"/>
                    <a:pt x="27" y="3"/>
                    <a:pt x="27" y="3"/>
                  </a:cubicBezTo>
                  <a:cubicBezTo>
                    <a:pt x="21" y="3"/>
                    <a:pt x="20" y="4"/>
                    <a:pt x="20" y="10"/>
                  </a:cubicBezTo>
                  <a:cubicBezTo>
                    <a:pt x="20" y="52"/>
                    <a:pt x="20" y="52"/>
                    <a:pt x="20" y="52"/>
                  </a:cubicBezTo>
                  <a:cubicBezTo>
                    <a:pt x="20" y="59"/>
                    <a:pt x="20" y="60"/>
                    <a:pt x="28" y="60"/>
                  </a:cubicBezTo>
                  <a:cubicBezTo>
                    <a:pt x="28" y="63"/>
                    <a:pt x="28" y="63"/>
                    <a:pt x="28" y="63"/>
                  </a:cubicBezTo>
                  <a:cubicBezTo>
                    <a:pt x="23" y="63"/>
                    <a:pt x="19" y="63"/>
                    <a:pt x="15" y="63"/>
                  </a:cubicBezTo>
                  <a:cubicBezTo>
                    <a:pt x="10" y="63"/>
                    <a:pt x="6" y="63"/>
                    <a:pt x="0" y="63"/>
                  </a:cubicBezTo>
                  <a:lnTo>
                    <a:pt x="0"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54">
              <a:extLst>
                <a:ext uri="{FF2B5EF4-FFF2-40B4-BE49-F238E27FC236}">
                  <a16:creationId xmlns:a16="http://schemas.microsoft.com/office/drawing/2014/main" id="{A4D65248-9AB1-4EFB-906D-063F3284E2CE}"/>
                </a:ext>
              </a:extLst>
            </p:cNvPr>
            <p:cNvSpPr>
              <a:spLocks/>
            </p:cNvSpPr>
            <p:nvPr userDrawn="1"/>
          </p:nvSpPr>
          <p:spPr bwMode="auto">
            <a:xfrm>
              <a:off x="1818" y="3331"/>
              <a:ext cx="103" cy="123"/>
            </a:xfrm>
            <a:custGeom>
              <a:avLst/>
              <a:gdLst>
                <a:gd name="T0" fmla="*/ 14 w 56"/>
                <a:gd name="T1" fmla="*/ 63 h 66"/>
                <a:gd name="T2" fmla="*/ 15 w 56"/>
                <a:gd name="T3" fmla="*/ 63 h 66"/>
                <a:gd name="T4" fmla="*/ 23 w 56"/>
                <a:gd name="T5" fmla="*/ 54 h 66"/>
                <a:gd name="T6" fmla="*/ 23 w 56"/>
                <a:gd name="T7" fmla="*/ 7 h 66"/>
                <a:gd name="T8" fmla="*/ 14 w 56"/>
                <a:gd name="T9" fmla="*/ 7 h 66"/>
                <a:gd name="T10" fmla="*/ 2 w 56"/>
                <a:gd name="T11" fmla="*/ 16 h 66"/>
                <a:gd name="T12" fmla="*/ 0 w 56"/>
                <a:gd name="T13" fmla="*/ 16 h 66"/>
                <a:gd name="T14" fmla="*/ 1 w 56"/>
                <a:gd name="T15" fmla="*/ 1 h 66"/>
                <a:gd name="T16" fmla="*/ 4 w 56"/>
                <a:gd name="T17" fmla="*/ 1 h 66"/>
                <a:gd name="T18" fmla="*/ 9 w 56"/>
                <a:gd name="T19" fmla="*/ 3 h 66"/>
                <a:gd name="T20" fmla="*/ 49 w 56"/>
                <a:gd name="T21" fmla="*/ 3 h 66"/>
                <a:gd name="T22" fmla="*/ 54 w 56"/>
                <a:gd name="T23" fmla="*/ 0 h 66"/>
                <a:gd name="T24" fmla="*/ 56 w 56"/>
                <a:gd name="T25" fmla="*/ 1 h 66"/>
                <a:gd name="T26" fmla="*/ 55 w 56"/>
                <a:gd name="T27" fmla="*/ 15 h 66"/>
                <a:gd name="T28" fmla="*/ 52 w 56"/>
                <a:gd name="T29" fmla="*/ 16 h 66"/>
                <a:gd name="T30" fmla="*/ 44 w 56"/>
                <a:gd name="T31" fmla="*/ 7 h 66"/>
                <a:gd name="T32" fmla="*/ 34 w 56"/>
                <a:gd name="T33" fmla="*/ 7 h 66"/>
                <a:gd name="T34" fmla="*/ 34 w 56"/>
                <a:gd name="T35" fmla="*/ 54 h 66"/>
                <a:gd name="T36" fmla="*/ 43 w 56"/>
                <a:gd name="T37" fmla="*/ 63 h 66"/>
                <a:gd name="T38" fmla="*/ 43 w 56"/>
                <a:gd name="T39" fmla="*/ 66 h 66"/>
                <a:gd name="T40" fmla="*/ 29 w 56"/>
                <a:gd name="T41" fmla="*/ 66 h 66"/>
                <a:gd name="T42" fmla="*/ 14 w 56"/>
                <a:gd name="T43" fmla="*/ 66 h 66"/>
                <a:gd name="T44" fmla="*/ 14 w 56"/>
                <a:gd name="T45"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66">
                  <a:moveTo>
                    <a:pt x="14" y="63"/>
                  </a:moveTo>
                  <a:cubicBezTo>
                    <a:pt x="15" y="63"/>
                    <a:pt x="15" y="63"/>
                    <a:pt x="15" y="63"/>
                  </a:cubicBezTo>
                  <a:cubicBezTo>
                    <a:pt x="22" y="63"/>
                    <a:pt x="23" y="62"/>
                    <a:pt x="23" y="54"/>
                  </a:cubicBezTo>
                  <a:cubicBezTo>
                    <a:pt x="23" y="7"/>
                    <a:pt x="23" y="7"/>
                    <a:pt x="23" y="7"/>
                  </a:cubicBezTo>
                  <a:cubicBezTo>
                    <a:pt x="14" y="7"/>
                    <a:pt x="14" y="7"/>
                    <a:pt x="14" y="7"/>
                  </a:cubicBezTo>
                  <a:cubicBezTo>
                    <a:pt x="7" y="7"/>
                    <a:pt x="4" y="8"/>
                    <a:pt x="2" y="16"/>
                  </a:cubicBezTo>
                  <a:cubicBezTo>
                    <a:pt x="0" y="16"/>
                    <a:pt x="0" y="16"/>
                    <a:pt x="0" y="16"/>
                  </a:cubicBezTo>
                  <a:cubicBezTo>
                    <a:pt x="1" y="11"/>
                    <a:pt x="1" y="6"/>
                    <a:pt x="1" y="1"/>
                  </a:cubicBezTo>
                  <a:cubicBezTo>
                    <a:pt x="4" y="1"/>
                    <a:pt x="4" y="1"/>
                    <a:pt x="4" y="1"/>
                  </a:cubicBezTo>
                  <a:cubicBezTo>
                    <a:pt x="4" y="3"/>
                    <a:pt x="6" y="3"/>
                    <a:pt x="9" y="3"/>
                  </a:cubicBezTo>
                  <a:cubicBezTo>
                    <a:pt x="49" y="3"/>
                    <a:pt x="49" y="3"/>
                    <a:pt x="49" y="3"/>
                  </a:cubicBezTo>
                  <a:cubicBezTo>
                    <a:pt x="51" y="3"/>
                    <a:pt x="53" y="3"/>
                    <a:pt x="54" y="0"/>
                  </a:cubicBezTo>
                  <a:cubicBezTo>
                    <a:pt x="56" y="1"/>
                    <a:pt x="56" y="1"/>
                    <a:pt x="56" y="1"/>
                  </a:cubicBezTo>
                  <a:cubicBezTo>
                    <a:pt x="56" y="7"/>
                    <a:pt x="55" y="12"/>
                    <a:pt x="55" y="15"/>
                  </a:cubicBezTo>
                  <a:cubicBezTo>
                    <a:pt x="52" y="16"/>
                    <a:pt x="52" y="16"/>
                    <a:pt x="52" y="16"/>
                  </a:cubicBezTo>
                  <a:cubicBezTo>
                    <a:pt x="52" y="9"/>
                    <a:pt x="50" y="7"/>
                    <a:pt x="44" y="7"/>
                  </a:cubicBezTo>
                  <a:cubicBezTo>
                    <a:pt x="34" y="7"/>
                    <a:pt x="34" y="7"/>
                    <a:pt x="34" y="7"/>
                  </a:cubicBezTo>
                  <a:cubicBezTo>
                    <a:pt x="34" y="54"/>
                    <a:pt x="34" y="54"/>
                    <a:pt x="34" y="54"/>
                  </a:cubicBezTo>
                  <a:cubicBezTo>
                    <a:pt x="34" y="62"/>
                    <a:pt x="35" y="63"/>
                    <a:pt x="43" y="63"/>
                  </a:cubicBezTo>
                  <a:cubicBezTo>
                    <a:pt x="43" y="66"/>
                    <a:pt x="43" y="66"/>
                    <a:pt x="43" y="66"/>
                  </a:cubicBezTo>
                  <a:cubicBezTo>
                    <a:pt x="36" y="66"/>
                    <a:pt x="33" y="66"/>
                    <a:pt x="29" y="66"/>
                  </a:cubicBezTo>
                  <a:cubicBezTo>
                    <a:pt x="24" y="66"/>
                    <a:pt x="19" y="66"/>
                    <a:pt x="14" y="66"/>
                  </a:cubicBezTo>
                  <a:lnTo>
                    <a:pt x="14" y="6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55">
              <a:extLst>
                <a:ext uri="{FF2B5EF4-FFF2-40B4-BE49-F238E27FC236}">
                  <a16:creationId xmlns:a16="http://schemas.microsoft.com/office/drawing/2014/main" id="{EAF629FA-E258-4684-A1F5-3D3F920C89FE}"/>
                </a:ext>
              </a:extLst>
            </p:cNvPr>
            <p:cNvSpPr>
              <a:spLocks/>
            </p:cNvSpPr>
            <p:nvPr userDrawn="1"/>
          </p:nvSpPr>
          <p:spPr bwMode="auto">
            <a:xfrm>
              <a:off x="1929" y="3336"/>
              <a:ext cx="107" cy="118"/>
            </a:xfrm>
            <a:custGeom>
              <a:avLst/>
              <a:gdLst>
                <a:gd name="T0" fmla="*/ 15 w 58"/>
                <a:gd name="T1" fmla="*/ 60 h 63"/>
                <a:gd name="T2" fmla="*/ 16 w 58"/>
                <a:gd name="T3" fmla="*/ 60 h 63"/>
                <a:gd name="T4" fmla="*/ 24 w 58"/>
                <a:gd name="T5" fmla="*/ 52 h 63"/>
                <a:gd name="T6" fmla="*/ 24 w 58"/>
                <a:gd name="T7" fmla="*/ 34 h 63"/>
                <a:gd name="T8" fmla="*/ 9 w 58"/>
                <a:gd name="T9" fmla="*/ 9 h 63"/>
                <a:gd name="T10" fmla="*/ 0 w 58"/>
                <a:gd name="T11" fmla="*/ 3 h 63"/>
                <a:gd name="T12" fmla="*/ 0 w 58"/>
                <a:gd name="T13" fmla="*/ 0 h 63"/>
                <a:gd name="T14" fmla="*/ 14 w 58"/>
                <a:gd name="T15" fmla="*/ 0 h 63"/>
                <a:gd name="T16" fmla="*/ 26 w 58"/>
                <a:gd name="T17" fmla="*/ 0 h 63"/>
                <a:gd name="T18" fmla="*/ 26 w 58"/>
                <a:gd name="T19" fmla="*/ 3 h 63"/>
                <a:gd name="T20" fmla="*/ 24 w 58"/>
                <a:gd name="T21" fmla="*/ 3 h 63"/>
                <a:gd name="T22" fmla="*/ 20 w 58"/>
                <a:gd name="T23" fmla="*/ 5 h 63"/>
                <a:gd name="T24" fmla="*/ 22 w 58"/>
                <a:gd name="T25" fmla="*/ 8 h 63"/>
                <a:gd name="T26" fmla="*/ 33 w 58"/>
                <a:gd name="T27" fmla="*/ 27 h 63"/>
                <a:gd name="T28" fmla="*/ 43 w 58"/>
                <a:gd name="T29" fmla="*/ 11 h 63"/>
                <a:gd name="T30" fmla="*/ 46 w 58"/>
                <a:gd name="T31" fmla="*/ 5 h 63"/>
                <a:gd name="T32" fmla="*/ 39 w 58"/>
                <a:gd name="T33" fmla="*/ 3 h 63"/>
                <a:gd name="T34" fmla="*/ 39 w 58"/>
                <a:gd name="T35" fmla="*/ 0 h 63"/>
                <a:gd name="T36" fmla="*/ 51 w 58"/>
                <a:gd name="T37" fmla="*/ 0 h 63"/>
                <a:gd name="T38" fmla="*/ 58 w 58"/>
                <a:gd name="T39" fmla="*/ 0 h 63"/>
                <a:gd name="T40" fmla="*/ 58 w 58"/>
                <a:gd name="T41" fmla="*/ 3 h 63"/>
                <a:gd name="T42" fmla="*/ 48 w 58"/>
                <a:gd name="T43" fmla="*/ 11 h 63"/>
                <a:gd name="T44" fmla="*/ 36 w 58"/>
                <a:gd name="T45" fmla="*/ 31 h 63"/>
                <a:gd name="T46" fmla="*/ 36 w 58"/>
                <a:gd name="T47" fmla="*/ 51 h 63"/>
                <a:gd name="T48" fmla="*/ 44 w 58"/>
                <a:gd name="T49" fmla="*/ 60 h 63"/>
                <a:gd name="T50" fmla="*/ 44 w 58"/>
                <a:gd name="T51" fmla="*/ 63 h 63"/>
                <a:gd name="T52" fmla="*/ 30 w 58"/>
                <a:gd name="T53" fmla="*/ 63 h 63"/>
                <a:gd name="T54" fmla="*/ 15 w 58"/>
                <a:gd name="T55" fmla="*/ 63 h 63"/>
                <a:gd name="T56" fmla="*/ 15 w 58"/>
                <a:gd name="T57"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63">
                  <a:moveTo>
                    <a:pt x="15" y="60"/>
                  </a:moveTo>
                  <a:cubicBezTo>
                    <a:pt x="16" y="60"/>
                    <a:pt x="16" y="60"/>
                    <a:pt x="16" y="60"/>
                  </a:cubicBezTo>
                  <a:cubicBezTo>
                    <a:pt x="23" y="60"/>
                    <a:pt x="24" y="59"/>
                    <a:pt x="24" y="52"/>
                  </a:cubicBezTo>
                  <a:cubicBezTo>
                    <a:pt x="24" y="34"/>
                    <a:pt x="24" y="34"/>
                    <a:pt x="24" y="34"/>
                  </a:cubicBezTo>
                  <a:cubicBezTo>
                    <a:pt x="9" y="9"/>
                    <a:pt x="9" y="9"/>
                    <a:pt x="9" y="9"/>
                  </a:cubicBezTo>
                  <a:cubicBezTo>
                    <a:pt x="6" y="5"/>
                    <a:pt x="5" y="3"/>
                    <a:pt x="0" y="3"/>
                  </a:cubicBezTo>
                  <a:cubicBezTo>
                    <a:pt x="0" y="0"/>
                    <a:pt x="0" y="0"/>
                    <a:pt x="0" y="0"/>
                  </a:cubicBezTo>
                  <a:cubicBezTo>
                    <a:pt x="3" y="0"/>
                    <a:pt x="6" y="0"/>
                    <a:pt x="14" y="0"/>
                  </a:cubicBezTo>
                  <a:cubicBezTo>
                    <a:pt x="19" y="0"/>
                    <a:pt x="23" y="0"/>
                    <a:pt x="26" y="0"/>
                  </a:cubicBezTo>
                  <a:cubicBezTo>
                    <a:pt x="26" y="3"/>
                    <a:pt x="26" y="3"/>
                    <a:pt x="26" y="3"/>
                  </a:cubicBezTo>
                  <a:cubicBezTo>
                    <a:pt x="24" y="3"/>
                    <a:pt x="24" y="3"/>
                    <a:pt x="24" y="3"/>
                  </a:cubicBezTo>
                  <a:cubicBezTo>
                    <a:pt x="21" y="3"/>
                    <a:pt x="20" y="3"/>
                    <a:pt x="20" y="5"/>
                  </a:cubicBezTo>
                  <a:cubicBezTo>
                    <a:pt x="20" y="6"/>
                    <a:pt x="21" y="7"/>
                    <a:pt x="22" y="8"/>
                  </a:cubicBezTo>
                  <a:cubicBezTo>
                    <a:pt x="33" y="27"/>
                    <a:pt x="33" y="27"/>
                    <a:pt x="33" y="27"/>
                  </a:cubicBezTo>
                  <a:cubicBezTo>
                    <a:pt x="43" y="11"/>
                    <a:pt x="43" y="11"/>
                    <a:pt x="43" y="11"/>
                  </a:cubicBezTo>
                  <a:cubicBezTo>
                    <a:pt x="45" y="8"/>
                    <a:pt x="46" y="7"/>
                    <a:pt x="46" y="5"/>
                  </a:cubicBezTo>
                  <a:cubicBezTo>
                    <a:pt x="46" y="4"/>
                    <a:pt x="43" y="3"/>
                    <a:pt x="39" y="3"/>
                  </a:cubicBezTo>
                  <a:cubicBezTo>
                    <a:pt x="39" y="0"/>
                    <a:pt x="39" y="0"/>
                    <a:pt x="39" y="0"/>
                  </a:cubicBezTo>
                  <a:cubicBezTo>
                    <a:pt x="44" y="0"/>
                    <a:pt x="48" y="0"/>
                    <a:pt x="51" y="0"/>
                  </a:cubicBezTo>
                  <a:cubicBezTo>
                    <a:pt x="54" y="0"/>
                    <a:pt x="55" y="0"/>
                    <a:pt x="58" y="0"/>
                  </a:cubicBezTo>
                  <a:cubicBezTo>
                    <a:pt x="58" y="3"/>
                    <a:pt x="58" y="3"/>
                    <a:pt x="58" y="3"/>
                  </a:cubicBezTo>
                  <a:cubicBezTo>
                    <a:pt x="53" y="3"/>
                    <a:pt x="52" y="6"/>
                    <a:pt x="48" y="11"/>
                  </a:cubicBezTo>
                  <a:cubicBezTo>
                    <a:pt x="36" y="31"/>
                    <a:pt x="36" y="31"/>
                    <a:pt x="36" y="31"/>
                  </a:cubicBezTo>
                  <a:cubicBezTo>
                    <a:pt x="36" y="51"/>
                    <a:pt x="36" y="51"/>
                    <a:pt x="36" y="51"/>
                  </a:cubicBezTo>
                  <a:cubicBezTo>
                    <a:pt x="36" y="59"/>
                    <a:pt x="37" y="60"/>
                    <a:pt x="44" y="60"/>
                  </a:cubicBezTo>
                  <a:cubicBezTo>
                    <a:pt x="44" y="63"/>
                    <a:pt x="44" y="63"/>
                    <a:pt x="44" y="63"/>
                  </a:cubicBezTo>
                  <a:cubicBezTo>
                    <a:pt x="39" y="63"/>
                    <a:pt x="35" y="63"/>
                    <a:pt x="30" y="63"/>
                  </a:cubicBezTo>
                  <a:cubicBezTo>
                    <a:pt x="25" y="63"/>
                    <a:pt x="20" y="63"/>
                    <a:pt x="15" y="63"/>
                  </a:cubicBezTo>
                  <a:lnTo>
                    <a:pt x="15" y="6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261593888"/>
      </p:ext>
    </p:extLst>
  </p:cSld>
  <p:clrMap bg1="dk1" tx1="lt1" bg2="dk2" tx2="lt2" accent1="accent1" accent2="accent2" accent3="accent3" accent4="accent4" accent5="accent5" accent6="accent6" hlink="hlink" folHlink="folHlink"/>
  <p:sldLayoutIdLst>
    <p:sldLayoutId id="2147483993" r:id="rId1"/>
    <p:sldLayoutId id="2147483994" r:id="rId2"/>
    <p:sldLayoutId id="2147483995" r:id="rId3"/>
    <p:sldLayoutId id="2147483996" r:id="rId4"/>
    <p:sldLayoutId id="2147483997" r:id="rId5"/>
    <p:sldLayoutId id="2147483998" r:id="rId6"/>
    <p:sldLayoutId id="2147483999" r:id="rId7"/>
    <p:sldLayoutId id="2147484000" r:id="rId8"/>
    <p:sldLayoutId id="2147484001" r:id="rId9"/>
    <p:sldLayoutId id="2147484002" r:id="rId10"/>
    <p:sldLayoutId id="2147484003" r:id="rId11"/>
    <p:sldLayoutId id="2147484004" r:id="rId12"/>
    <p:sldLayoutId id="2147484005" r:id="rId13"/>
    <p:sldLayoutId id="2147484006" r:id="rId14"/>
    <p:sldLayoutId id="2147484007" r:id="rId15"/>
    <p:sldLayoutId id="2147484008" r:id="rId16"/>
    <p:sldLayoutId id="2147484009" r:id="rId17"/>
  </p:sldLayoutIdLst>
  <p:hf hdr="0" ftr="0" dt="0"/>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6.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6.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slideLayout" Target="../slideLayouts/slideLayout56.xml"/><Relationship Id="rId1" Type="http://schemas.openxmlformats.org/officeDocument/2006/relationships/vmlDrawing" Target="../drawings/vmlDrawing2.vml"/><Relationship Id="rId6" Type="http://schemas.openxmlformats.org/officeDocument/2006/relationships/chart" Target="../charts/chart3.xml"/><Relationship Id="rId5" Type="http://schemas.openxmlformats.org/officeDocument/2006/relationships/image" Target="../media/image11.emf"/><Relationship Id="rId4" Type="http://schemas.openxmlformats.org/officeDocument/2006/relationships/package" Target="../embeddings/Microsoft_Excel_Worksheet3.xlsx"/></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6.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56.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22.png"/><Relationship Id="rId1" Type="http://schemas.openxmlformats.org/officeDocument/2006/relationships/slideLayout" Target="../slideLayouts/slideLayout56.xml"/></Relationships>
</file>

<file path=ppt/slides/_rels/slide17.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image" Target="../media/image7.png"/><Relationship Id="rId7" Type="http://schemas.openxmlformats.org/officeDocument/2006/relationships/package" Target="../embeddings/Microsoft_Excel_Worksheet4.xlsx"/><Relationship Id="rId2" Type="http://schemas.openxmlformats.org/officeDocument/2006/relationships/slideLayout" Target="../slideLayouts/slideLayout56.xml"/><Relationship Id="rId1" Type="http://schemas.openxmlformats.org/officeDocument/2006/relationships/vmlDrawing" Target="../drawings/vmlDrawing3.v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56.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4.xml"/><Relationship Id="rId1" Type="http://schemas.openxmlformats.org/officeDocument/2006/relationships/slideLayout" Target="../slideLayouts/slideLayout5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56.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56.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slideLayout" Target="../slideLayouts/slideLayout56.xml"/><Relationship Id="rId1" Type="http://schemas.openxmlformats.org/officeDocument/2006/relationships/themeOverride" Target="../theme/themeOverride5.xml"/><Relationship Id="rId4" Type="http://schemas.openxmlformats.org/officeDocument/2006/relationships/chart" Target="../charts/chart7.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6.xml"/><Relationship Id="rId6" Type="http://schemas.openxmlformats.org/officeDocument/2006/relationships/image" Target="../media/image13.emf"/><Relationship Id="rId5" Type="http://schemas.openxmlformats.org/officeDocument/2006/relationships/image" Target="../media/image10.png"/><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xml"/><Relationship Id="rId1" Type="http://schemas.openxmlformats.org/officeDocument/2006/relationships/slideLayout" Target="../slideLayouts/slideLayout56.xml"/><Relationship Id="rId4" Type="http://schemas.openxmlformats.org/officeDocument/2006/relationships/image" Target="../media/image21.png"/></Relationships>
</file>

<file path=ppt/slides/_rels/slide28.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56.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6.xml"/><Relationship Id="rId6" Type="http://schemas.openxmlformats.org/officeDocument/2006/relationships/image" Target="../media/image14.emf"/><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6.xml"/><Relationship Id="rId6" Type="http://schemas.openxmlformats.org/officeDocument/2006/relationships/image" Target="../media/image15.emf"/><Relationship Id="rId5" Type="http://schemas.openxmlformats.org/officeDocument/2006/relationships/image" Target="../media/image10.png"/><Relationship Id="rId4"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3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6.xml"/></Relationships>
</file>

<file path=ppt/slides/_rels/slide3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56.xml"/><Relationship Id="rId4" Type="http://schemas.openxmlformats.org/officeDocument/2006/relationships/image" Target="../media/image18.png"/></Relationships>
</file>

<file path=ppt/slides/_rels/slide3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chart" Target="../charts/chart10.xml"/><Relationship Id="rId1" Type="http://schemas.openxmlformats.org/officeDocument/2006/relationships/slideLayout" Target="../slideLayouts/slideLayout56.xml"/><Relationship Id="rId4" Type="http://schemas.openxmlformats.org/officeDocument/2006/relationships/chart" Target="../charts/chart11.xml"/></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6.xml"/><Relationship Id="rId6" Type="http://schemas.openxmlformats.org/officeDocument/2006/relationships/image" Target="../media/image19.emf"/><Relationship Id="rId5" Type="http://schemas.openxmlformats.org/officeDocument/2006/relationships/image" Target="../media/image10.png"/><Relationship Id="rId4" Type="http://schemas.openxmlformats.org/officeDocument/2006/relationships/image" Target="../media/image9.png"/></Relationships>
</file>

<file path=ppt/slides/_rels/slide36.xml.rels><?xml version="1.0" encoding="UTF-8" standalone="yes"?>
<Relationships xmlns="http://schemas.openxmlformats.org/package/2006/relationships"><Relationship Id="rId2" Type="http://schemas.openxmlformats.org/officeDocument/2006/relationships/hyperlink" Target="GUI%20Snaps.docx" TargetMode="External"/><Relationship Id="rId1" Type="http://schemas.openxmlformats.org/officeDocument/2006/relationships/slideLayout" Target="../slideLayouts/slideLayout56.xml"/></Relationships>
</file>

<file path=ppt/slides/_rels/slide37.xml.rels><?xml version="1.0" encoding="UTF-8" standalone="yes"?>
<Relationships xmlns="http://schemas.openxmlformats.org/package/2006/relationships"><Relationship Id="rId2" Type="http://schemas.openxmlformats.org/officeDocument/2006/relationships/hyperlink" Target="https://www.nrcan.gc.ca/science-data/data-analysis/energy-data-analysis/energy-facts/natural-gas-facts/20067" TargetMode="External"/><Relationship Id="rId1" Type="http://schemas.openxmlformats.org/officeDocument/2006/relationships/slideLayout" Target="../slideLayouts/slideLayout56.xml"/></Relationships>
</file>

<file path=ppt/slides/_rels/slide38.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7.png"/><Relationship Id="rId7"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5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6.xml"/><Relationship Id="rId4" Type="http://schemas.openxmlformats.org/officeDocument/2006/relationships/hyperlink" Target="https://www.ingaa.org/File.aspx?id=27274&amp;v=3c5b707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56.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6.png"/><Relationship Id="rId1" Type="http://schemas.openxmlformats.org/officeDocument/2006/relationships/slideLayout" Target="../slideLayouts/slideLayout56.xml"/></Relationships>
</file>

<file path=ppt/slides/_rels/slide9.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image" Target="../media/image7.png"/><Relationship Id="rId7" Type="http://schemas.openxmlformats.org/officeDocument/2006/relationships/package" Target="../embeddings/Microsoft_Excel_Worksheet1.xlsx"/><Relationship Id="rId2" Type="http://schemas.openxmlformats.org/officeDocument/2006/relationships/slideLayout" Target="../slideLayouts/slideLayout56.xml"/><Relationship Id="rId1" Type="http://schemas.openxmlformats.org/officeDocument/2006/relationships/vmlDrawing" Target="../drawings/vmlDrawing1.v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96191" y="860745"/>
            <a:ext cx="8447809" cy="633661"/>
          </a:xfrm>
        </p:spPr>
        <p:txBody>
          <a:bodyPr>
            <a:noAutofit/>
          </a:bodyPr>
          <a:lstStyle/>
          <a:p>
            <a:r>
              <a:rPr lang="en-CA" sz="4000" b="1" dirty="0"/>
              <a:t>Natural Gas Storage Assets Optimization</a:t>
            </a:r>
            <a:endParaRPr lang="en-US" sz="4000" b="1" dirty="0"/>
          </a:p>
        </p:txBody>
      </p:sp>
      <p:sp>
        <p:nvSpPr>
          <p:cNvPr id="3" name="Subtitle 2"/>
          <p:cNvSpPr>
            <a:spLocks noGrp="1"/>
          </p:cNvSpPr>
          <p:nvPr>
            <p:ph type="subTitle" idx="1"/>
          </p:nvPr>
        </p:nvSpPr>
        <p:spPr>
          <a:xfrm>
            <a:off x="805610" y="1291728"/>
            <a:ext cx="3444272" cy="4274543"/>
          </a:xfrm>
        </p:spPr>
        <p:txBody>
          <a:bodyPr/>
          <a:lstStyle/>
          <a:p>
            <a:endParaRPr lang="en-US" sz="1600" dirty="0"/>
          </a:p>
          <a:p>
            <a:endParaRPr lang="en-US" sz="1600" dirty="0"/>
          </a:p>
          <a:p>
            <a:r>
              <a:rPr lang="en-US" sz="1600" dirty="0"/>
              <a:t>by</a:t>
            </a:r>
          </a:p>
          <a:p>
            <a:r>
              <a:rPr lang="en-US" sz="2000" b="1" dirty="0"/>
              <a:t>Saurabh Chalke</a:t>
            </a:r>
          </a:p>
          <a:p>
            <a:r>
              <a:rPr lang="en-US" sz="1600" dirty="0"/>
              <a:t>B00791586</a:t>
            </a:r>
          </a:p>
          <a:p>
            <a:r>
              <a:rPr lang="en-US" sz="1600" dirty="0"/>
              <a:t>Master of Engineering</a:t>
            </a:r>
          </a:p>
          <a:p>
            <a:r>
              <a:rPr lang="en-US" sz="1600" dirty="0"/>
              <a:t>Department of Industrial Engineering</a:t>
            </a:r>
          </a:p>
        </p:txBody>
      </p:sp>
      <p:sp>
        <p:nvSpPr>
          <p:cNvPr id="5" name="Slide Number Placeholder 4"/>
          <p:cNvSpPr>
            <a:spLocks noGrp="1"/>
          </p:cNvSpPr>
          <p:nvPr>
            <p:ph type="sldNum" sz="quarter" idx="12"/>
          </p:nvPr>
        </p:nvSpPr>
        <p:spPr/>
        <p:txBody>
          <a:bodyPr/>
          <a:lstStyle/>
          <a:p>
            <a:endParaRPr lang="en-US" dirty="0"/>
          </a:p>
        </p:txBody>
      </p:sp>
      <p:sp>
        <p:nvSpPr>
          <p:cNvPr id="6" name="Subtitle 2">
            <a:extLst>
              <a:ext uri="{FF2B5EF4-FFF2-40B4-BE49-F238E27FC236}">
                <a16:creationId xmlns:a16="http://schemas.microsoft.com/office/drawing/2014/main" id="{4DFAA27E-F2C1-4459-9B4C-DFD4ACF35B0A}"/>
              </a:ext>
            </a:extLst>
          </p:cNvPr>
          <p:cNvSpPr txBox="1">
            <a:spLocks/>
          </p:cNvSpPr>
          <p:nvPr/>
        </p:nvSpPr>
        <p:spPr>
          <a:xfrm>
            <a:off x="5240750" y="1291727"/>
            <a:ext cx="3444272" cy="4274543"/>
          </a:xfrm>
          <a:prstGeom prst="rect">
            <a:avLst/>
          </a:prstGeom>
        </p:spPr>
        <p:txBody>
          <a:bodyPr vert="horz" lIns="0" tIns="0" rIns="0" bIns="0" rtlCol="0">
            <a:noAutofit/>
          </a:bodyPr>
          <a:lstStyle>
            <a:lvl1pPr marL="0" indent="0" algn="l" defTabSz="685800" rtl="0" eaLnBrk="1" latinLnBrk="0" hangingPunct="1">
              <a:lnSpc>
                <a:spcPct val="90000"/>
              </a:lnSpc>
              <a:spcBef>
                <a:spcPts val="750"/>
              </a:spcBef>
              <a:buFont typeface="Arial" panose="020B0604020202020204" pitchFamily="34" charset="0"/>
              <a:buNone/>
              <a:defRPr sz="3200" kern="1200">
                <a:solidFill>
                  <a:schemeClr val="bg1"/>
                </a:solidFill>
                <a:latin typeface="+mn-lt"/>
                <a:ea typeface="+mn-ea"/>
                <a:cs typeface="+mn-cs"/>
              </a:defRPr>
            </a:lvl1pPr>
            <a:lvl2pPr marL="342900" indent="0" algn="ctr" defTabSz="685800" rtl="0" eaLnBrk="1" latinLnBrk="0" hangingPunct="1">
              <a:lnSpc>
                <a:spcPts val="2800"/>
              </a:lnSpc>
              <a:spcBef>
                <a:spcPts val="375"/>
              </a:spcBef>
              <a:buClr>
                <a:schemeClr val="tx2"/>
              </a:buClr>
              <a:buFont typeface="Arial" panose="020B0604020202020204" pitchFamily="34" charset="0"/>
              <a:buNone/>
              <a:defRPr sz="1500" kern="1200">
                <a:solidFill>
                  <a:schemeClr val="tx1"/>
                </a:solidFill>
                <a:latin typeface="+mn-lt"/>
                <a:ea typeface="+mn-ea"/>
                <a:cs typeface="+mn-cs"/>
              </a:defRPr>
            </a:lvl2pPr>
            <a:lvl3pPr marL="685800" indent="0" algn="ctr" defTabSz="685800" rtl="0" eaLnBrk="1" latinLnBrk="0" hangingPunct="1">
              <a:lnSpc>
                <a:spcPts val="2800"/>
              </a:lnSpc>
              <a:spcBef>
                <a:spcPts val="375"/>
              </a:spcBef>
              <a:buClr>
                <a:schemeClr val="tx2"/>
              </a:buClr>
              <a:buFont typeface="Arial" panose="020B0604020202020204" pitchFamily="34" charset="0"/>
              <a:buNone/>
              <a:defRPr sz="1350" kern="1200">
                <a:solidFill>
                  <a:schemeClr val="tx1"/>
                </a:solidFill>
                <a:latin typeface="+mn-lt"/>
                <a:ea typeface="+mn-ea"/>
                <a:cs typeface="+mn-cs"/>
              </a:defRPr>
            </a:lvl3pPr>
            <a:lvl4pPr marL="1028700" indent="0" algn="ctr" defTabSz="685800" rtl="0" eaLnBrk="1" latinLnBrk="0" hangingPunct="1">
              <a:lnSpc>
                <a:spcPts val="2800"/>
              </a:lnSpc>
              <a:spcBef>
                <a:spcPts val="375"/>
              </a:spcBef>
              <a:buClr>
                <a:schemeClr val="tx2"/>
              </a:buClr>
              <a:buFont typeface="Arial" panose="020B0604020202020204" pitchFamily="34" charset="0"/>
              <a:buNone/>
              <a:defRPr sz="1200" kern="1200">
                <a:solidFill>
                  <a:schemeClr val="tx1"/>
                </a:solidFill>
                <a:latin typeface="+mn-lt"/>
                <a:ea typeface="+mn-ea"/>
                <a:cs typeface="+mn-cs"/>
              </a:defRPr>
            </a:lvl4pPr>
            <a:lvl5pPr marL="1371600" indent="0" algn="ctr" defTabSz="685800" rtl="0" eaLnBrk="1" latinLnBrk="0" hangingPunct="1">
              <a:lnSpc>
                <a:spcPts val="2800"/>
              </a:lnSpc>
              <a:spcBef>
                <a:spcPts val="375"/>
              </a:spcBef>
              <a:buClr>
                <a:schemeClr val="tx2"/>
              </a:buClr>
              <a:buFont typeface="Arial" panose="020B0604020202020204" pitchFamily="34" charset="0"/>
              <a:buNone/>
              <a:defRPr sz="1200" kern="1200">
                <a:solidFill>
                  <a:schemeClr val="tx1"/>
                </a:solidFill>
                <a:latin typeface="+mn-lt"/>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endParaRPr lang="en-US" dirty="0"/>
          </a:p>
        </p:txBody>
      </p:sp>
      <p:sp>
        <p:nvSpPr>
          <p:cNvPr id="7" name="Subtitle 2">
            <a:extLst>
              <a:ext uri="{FF2B5EF4-FFF2-40B4-BE49-F238E27FC236}">
                <a16:creationId xmlns:a16="http://schemas.microsoft.com/office/drawing/2014/main" id="{2D79F2E5-47D8-4FA8-93A4-44ADF48534B8}"/>
              </a:ext>
            </a:extLst>
          </p:cNvPr>
          <p:cNvSpPr txBox="1">
            <a:spLocks/>
          </p:cNvSpPr>
          <p:nvPr/>
        </p:nvSpPr>
        <p:spPr>
          <a:xfrm>
            <a:off x="4249882" y="1625134"/>
            <a:ext cx="3444272" cy="4274543"/>
          </a:xfrm>
          <a:prstGeom prst="rect">
            <a:avLst/>
          </a:prstGeom>
        </p:spPr>
        <p:txBody>
          <a:bodyPr vert="horz" lIns="91440" tIns="45720" rIns="91440" bIns="45720" rtlCol="0" anchor="t">
            <a:normAutofit/>
          </a:bodyPr>
          <a:lstStyle>
            <a:lvl1pPr marL="0" indent="0" algn="l" defTabSz="457207" rtl="0" eaLnBrk="1" latinLnBrk="0" hangingPunct="1">
              <a:spcBef>
                <a:spcPts val="1000"/>
              </a:spcBef>
              <a:spcAft>
                <a:spcPts val="0"/>
              </a:spcAft>
              <a:buClr>
                <a:schemeClr val="bg2">
                  <a:lumMod val="40000"/>
                  <a:lumOff val="60000"/>
                </a:schemeClr>
              </a:buClr>
              <a:buSzPct val="80000"/>
              <a:buFont typeface="Wingdings 3" charset="2"/>
              <a:buNone/>
              <a:defRPr sz="2000" b="0" i="0" kern="1200" cap="all">
                <a:solidFill>
                  <a:schemeClr val="bg2">
                    <a:lumMod val="40000"/>
                    <a:lumOff val="60000"/>
                  </a:schemeClr>
                </a:solidFill>
                <a:latin typeface="+mj-lt"/>
                <a:ea typeface="+mj-ea"/>
                <a:cs typeface="+mj-cs"/>
              </a:defRPr>
            </a:lvl1pPr>
            <a:lvl2pPr marL="4572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9pPr>
          </a:lstStyle>
          <a:p>
            <a:endParaRPr lang="en-US" b="1" dirty="0"/>
          </a:p>
        </p:txBody>
      </p:sp>
      <p:sp>
        <p:nvSpPr>
          <p:cNvPr id="8" name="Footer Placeholder 3">
            <a:extLst>
              <a:ext uri="{FF2B5EF4-FFF2-40B4-BE49-F238E27FC236}">
                <a16:creationId xmlns:a16="http://schemas.microsoft.com/office/drawing/2014/main" id="{584BCFD2-33A2-4CD7-BA68-0A3A0CDD4918}"/>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07, November 2019</a:t>
            </a:r>
          </a:p>
        </p:txBody>
      </p:sp>
    </p:spTree>
    <p:extLst>
      <p:ext uri="{BB962C8B-B14F-4D97-AF65-F5344CB8AC3E}">
        <p14:creationId xmlns:p14="http://schemas.microsoft.com/office/powerpoint/2010/main" val="623602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p:txBody>
          <a:bodyPr/>
          <a:lstStyle/>
          <a:p>
            <a:r>
              <a:rPr lang="en-US" sz="2400" b="1" dirty="0"/>
              <a:t>	Modeling Approach:		</a:t>
            </a:r>
          </a:p>
        </p:txBody>
      </p:sp>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778392" y="1650123"/>
            <a:ext cx="8071317" cy="4424856"/>
          </a:xfrm>
        </p:spPr>
        <p:txBody>
          <a:bodyPr>
            <a:normAutofit/>
          </a:bodyPr>
          <a:lstStyle/>
          <a:p>
            <a:pPr>
              <a:lnSpc>
                <a:spcPct val="150000"/>
              </a:lnSpc>
            </a:pPr>
            <a:r>
              <a:rPr lang="en-US" dirty="0"/>
              <a:t>Linear Programming -Average Monthly Price (LP)</a:t>
            </a:r>
          </a:p>
          <a:p>
            <a:pPr>
              <a:lnSpc>
                <a:spcPct val="150000"/>
              </a:lnSpc>
            </a:pPr>
            <a:r>
              <a:rPr lang="en-US" dirty="0">
                <a:solidFill>
                  <a:srgbClr val="FFFF00"/>
                </a:solidFill>
              </a:rPr>
              <a:t>Stochastic Linear Programming -K Price Simulations (SLP)</a:t>
            </a:r>
          </a:p>
          <a:p>
            <a:pPr>
              <a:lnSpc>
                <a:spcPct val="150000"/>
              </a:lnSpc>
            </a:pPr>
            <a:r>
              <a:rPr lang="en-US" dirty="0"/>
              <a:t>Stochastic Linear Programming with Chance Constraint</a:t>
            </a:r>
          </a:p>
          <a:p>
            <a:pPr>
              <a:lnSpc>
                <a:spcPct val="150000"/>
              </a:lnSpc>
            </a:pPr>
            <a:r>
              <a:rPr lang="en-US" dirty="0"/>
              <a:t>Minimizing the Maximum Regret (MMR)</a:t>
            </a:r>
          </a:p>
          <a:p>
            <a:pPr>
              <a:lnSpc>
                <a:spcPct val="150000"/>
              </a:lnSpc>
            </a:pPr>
            <a:r>
              <a:rPr lang="en-US" dirty="0"/>
              <a:t>Robust Optimization (RO)</a:t>
            </a:r>
          </a:p>
          <a:p>
            <a:pPr>
              <a:lnSpc>
                <a:spcPct val="150000"/>
              </a:lnSpc>
            </a:pPr>
            <a:r>
              <a:rPr lang="en-US" dirty="0"/>
              <a:t>Deterministic Dynamic Programming (DDP)</a:t>
            </a:r>
          </a:p>
          <a:p>
            <a:pPr>
              <a:lnSpc>
                <a:spcPct val="150000"/>
              </a:lnSpc>
            </a:pPr>
            <a:endParaRPr lang="en-US" dirty="0"/>
          </a:p>
        </p:txBody>
      </p:sp>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8</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p:spTree>
    <p:extLst>
      <p:ext uri="{BB962C8B-B14F-4D97-AF65-F5344CB8AC3E}">
        <p14:creationId xmlns:p14="http://schemas.microsoft.com/office/powerpoint/2010/main" val="523888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581207" y="1411788"/>
                <a:ext cx="8047786" cy="4734788"/>
              </a:xfrm>
            </p:spPr>
            <p:txBody>
              <a:bodyPr>
                <a:normAutofit/>
              </a:bodyPr>
              <a:lstStyle/>
              <a:p>
                <a:pPr marL="0" indent="0" algn="just">
                  <a:buNone/>
                </a:pPr>
                <a:r>
                  <a:rPr lang="en-US" sz="1800" u="sng" dirty="0"/>
                  <a:t>Converting the </a:t>
                </a:r>
                <a14:m>
                  <m:oMath xmlns:m="http://schemas.openxmlformats.org/officeDocument/2006/math">
                    <m:r>
                      <a:rPr lang="en-US" sz="1800" u="sng">
                        <a:latin typeface="Cambria Math" panose="02040503050406030204" pitchFamily="18" charset="0"/>
                      </a:rPr>
                      <m:t>𝑛</m:t>
                    </m:r>
                    <m:r>
                      <a:rPr lang="en-US" sz="1800" u="sng">
                        <a:latin typeface="Cambria Math" panose="02040503050406030204" pitchFamily="18" charset="0"/>
                      </a:rPr>
                      <m:t> </m:t>
                    </m:r>
                  </m:oMath>
                </a14:m>
                <a:r>
                  <a:rPr lang="en-US" sz="1800" u="sng" dirty="0"/>
                  <a:t> price scenarios into definite number of price  vectors (scenarios) using K-Means Clustering Algorithm</a:t>
                </a:r>
              </a:p>
              <a:p>
                <a:pPr marL="0" indent="0" algn="just">
                  <a:buNone/>
                </a:pPr>
                <a:r>
                  <a:rPr lang="en-US" sz="1800" dirty="0"/>
                  <a:t>    Steps:</a:t>
                </a:r>
              </a:p>
              <a:p>
                <a:pPr marL="285750" indent="-285750">
                  <a:spcBef>
                    <a:spcPts val="1800"/>
                  </a:spcBef>
                  <a:buFont typeface="Arial" panose="020B0604020202020204" pitchFamily="34" charset="0"/>
                  <a:buChar char="•"/>
                </a:pPr>
                <a:r>
                  <a:rPr lang="en-US" sz="1800" dirty="0"/>
                  <a:t>Initial cluster assignment: Randomly assign a number, from 1 to K, to each of the observations. </a:t>
                </a:r>
              </a:p>
              <a:p>
                <a:pPr marL="285750" indent="-285750">
                  <a:spcBef>
                    <a:spcPts val="1800"/>
                  </a:spcBef>
                  <a:buFont typeface="Arial" panose="020B0604020202020204" pitchFamily="34" charset="0"/>
                  <a:buChar char="•"/>
                </a:pPr>
                <a:r>
                  <a:rPr lang="en-US" sz="1800" dirty="0"/>
                  <a:t>Calculate the mean for all the clusters (mean of cluster K is the vector of p features).</a:t>
                </a:r>
              </a:p>
              <a:p>
                <a:pPr marL="285750" indent="-285750">
                  <a:spcBef>
                    <a:spcPts val="1800"/>
                  </a:spcBef>
                  <a:buFont typeface="Arial" panose="020B0604020202020204" pitchFamily="34" charset="0"/>
                  <a:buChar char="•"/>
                </a:pPr>
                <a:r>
                  <a:rPr lang="en-US" sz="1800" dirty="0"/>
                  <a:t>Re-assign the observations to the nearest mean.</a:t>
                </a:r>
              </a:p>
              <a:p>
                <a:pPr marL="285750" indent="-285750">
                  <a:spcBef>
                    <a:spcPts val="1800"/>
                  </a:spcBef>
                  <a:buFont typeface="Arial" panose="020B0604020202020204" pitchFamily="34" charset="0"/>
                  <a:buChar char="•"/>
                </a:pPr>
                <a:r>
                  <a:rPr lang="en-US" sz="1800" dirty="0"/>
                  <a:t>Iterate the step 2 and 3 until the cluster assignments stop changing.</a:t>
                </a:r>
              </a:p>
              <a:p>
                <a:pPr marL="0" indent="0">
                  <a:spcBef>
                    <a:spcPts val="1800"/>
                  </a:spcBef>
                  <a:buNone/>
                </a:pPr>
                <a:endParaRPr lang="en-US" dirty="0"/>
              </a:p>
              <a:p>
                <a:pPr marL="0" indent="0" algn="just">
                  <a:buNone/>
                </a:pPr>
                <a:endParaRPr lang="en-US" dirty="0"/>
              </a:p>
              <a:p>
                <a:pPr algn="just"/>
                <a:endParaRPr lang="en-US" dirty="0"/>
              </a:p>
            </p:txBody>
          </p:sp>
        </mc:Choice>
        <mc:Fallback xmlns="">
          <p:sp>
            <p:nvSpPr>
              <p:cNvPr id="3" name="Content Placeholder 2">
                <a:extLst>
                  <a:ext uri="{FF2B5EF4-FFF2-40B4-BE49-F238E27FC236}">
                    <a16:creationId xmlns:a16="http://schemas.microsoft.com/office/drawing/2014/main" id="{72C69AAC-DB45-49A1-936B-5B93513B68BF}"/>
                  </a:ext>
                </a:extLst>
              </p:cNvPr>
              <p:cNvSpPr>
                <a:spLocks noGrp="1" noRot="1" noChangeAspect="1" noMove="1" noResize="1" noEditPoints="1" noAdjustHandles="1" noChangeArrowheads="1" noChangeShapeType="1" noTextEdit="1"/>
              </p:cNvSpPr>
              <p:nvPr>
                <p:ph idx="1"/>
              </p:nvPr>
            </p:nvSpPr>
            <p:spPr>
              <a:xfrm>
                <a:off x="581207" y="1411788"/>
                <a:ext cx="8047786" cy="4734788"/>
              </a:xfrm>
              <a:blipFill>
                <a:blip r:embed="rId2"/>
                <a:stretch>
                  <a:fillRect l="-606" t="-773" r="-606"/>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9</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p:sp>
        <p:nvSpPr>
          <p:cNvPr id="10" name="Title 1">
            <a:extLst>
              <a:ext uri="{FF2B5EF4-FFF2-40B4-BE49-F238E27FC236}">
                <a16:creationId xmlns:a16="http://schemas.microsoft.com/office/drawing/2014/main" id="{EE319D65-4E6E-43FA-9A98-ED99919653FC}"/>
              </a:ext>
            </a:extLst>
          </p:cNvPr>
          <p:cNvSpPr txBox="1">
            <a:spLocks/>
          </p:cNvSpPr>
          <p:nvPr/>
        </p:nvSpPr>
        <p:spPr>
          <a:xfrm>
            <a:off x="637110" y="605118"/>
            <a:ext cx="7055380" cy="1400530"/>
          </a:xfrm>
          <a:prstGeom prst="rect">
            <a:avLst/>
          </a:prstGeom>
        </p:spPr>
        <p:txBody>
          <a:bodyPr vert="horz" lIns="91440" tIns="45720" rIns="91440" bIns="45720" rtlCol="0" anchor="t">
            <a:no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a:solidFill>
                  <a:schemeClr val="tx1"/>
                </a:solidFill>
              </a:rPr>
              <a:t>Stochastic Linear Programming </a:t>
            </a:r>
            <a:r>
              <a:rPr lang="en-US" sz="2000" b="1" dirty="0"/>
              <a:t>(K Price Simulations)</a:t>
            </a:r>
            <a:br>
              <a:rPr lang="en-US" sz="2000" b="1" dirty="0"/>
            </a:br>
            <a:endParaRPr lang="en-US" sz="2000" b="1" dirty="0">
              <a:solidFill>
                <a:schemeClr val="tx1"/>
              </a:solidFill>
            </a:endParaRPr>
          </a:p>
        </p:txBody>
      </p:sp>
    </p:spTree>
    <p:extLst>
      <p:ext uri="{BB962C8B-B14F-4D97-AF65-F5344CB8AC3E}">
        <p14:creationId xmlns:p14="http://schemas.microsoft.com/office/powerpoint/2010/main" val="292654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10</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mc:AlternateContent xmlns:mc="http://schemas.openxmlformats.org/markup-compatibility/2006" xmlns:a14="http://schemas.microsoft.com/office/drawing/2010/main">
        <mc:Choice Requires="a14">
          <p:sp>
            <p:nvSpPr>
              <p:cNvPr id="10" name="Content Placeholder 2">
                <a:extLst>
                  <a:ext uri="{FF2B5EF4-FFF2-40B4-BE49-F238E27FC236}">
                    <a16:creationId xmlns:a16="http://schemas.microsoft.com/office/drawing/2014/main" id="{4B6A694E-7F0F-461A-8744-90E0CB5190ED}"/>
                  </a:ext>
                </a:extLst>
              </p:cNvPr>
              <p:cNvSpPr txBox="1">
                <a:spLocks/>
              </p:cNvSpPr>
              <p:nvPr/>
            </p:nvSpPr>
            <p:spPr>
              <a:xfrm>
                <a:off x="137804" y="1703508"/>
                <a:ext cx="3958398" cy="4359054"/>
              </a:xfrm>
              <a:prstGeom prst="rect">
                <a:avLst/>
              </a:prstGeom>
              <a:solidFill>
                <a:schemeClr val="accent4">
                  <a:lumMod val="40000"/>
                  <a:lumOff val="60000"/>
                </a:schemeClr>
              </a:solidFill>
              <a:ln>
                <a:solidFill>
                  <a:schemeClr val="bg1"/>
                </a:solidFill>
              </a:ln>
            </p:spPr>
            <p:txBody>
              <a:bodyPr vert="horz" lIns="91440" tIns="45720" rIns="91440" bIns="45720" rtlCol="0">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lnSpc>
                    <a:spcPct val="120000"/>
                  </a:lnSpc>
                  <a:spcBef>
                    <a:spcPts val="1200"/>
                  </a:spcBef>
                  <a:buNone/>
                </a:pPr>
                <a14:m>
                  <m:oMathPara xmlns:m="http://schemas.openxmlformats.org/officeDocument/2006/math">
                    <m:oMathParaPr>
                      <m:jc m:val="centerGroup"/>
                    </m:oMathParaPr>
                    <m:oMath xmlns:m="http://schemas.openxmlformats.org/officeDocument/2006/math">
                      <m:limLow>
                        <m:limLowPr>
                          <m:ctrlPr>
                            <a:rPr lang="en-US" sz="1600" i="1" smtClean="0">
                              <a:solidFill>
                                <a:schemeClr val="bg1"/>
                              </a:solidFill>
                              <a:latin typeface="Cambria Math" panose="02040503050406030204" pitchFamily="18" charset="0"/>
                            </a:rPr>
                          </m:ctrlPr>
                        </m:limLowPr>
                        <m:e>
                          <m:r>
                            <a:rPr lang="en-US" sz="1600" i="1">
                              <a:solidFill>
                                <a:schemeClr val="bg1"/>
                              </a:solidFill>
                              <a:latin typeface="Cambria Math" panose="02040503050406030204" pitchFamily="18" charset="0"/>
                            </a:rPr>
                            <m:t>𝑚𝑖𝑛</m:t>
                          </m:r>
                        </m:e>
                        <m:lim>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𝐶</m:t>
                              </m:r>
                            </m:e>
                            <m:sub>
                              <m:r>
                                <a:rPr lang="en-US" sz="1600">
                                  <a:solidFill>
                                    <a:schemeClr val="bg1"/>
                                  </a:solidFill>
                                  <a:latin typeface="Cambria Math" panose="02040503050406030204" pitchFamily="18" charset="0"/>
                                </a:rPr>
                                <m:t>1</m:t>
                              </m:r>
                            </m:sub>
                          </m:sSub>
                          <m:r>
                            <a:rPr lang="en-US" sz="1600">
                              <a:solidFill>
                                <a:schemeClr val="bg1"/>
                              </a:solidFill>
                              <a:latin typeface="Cambria Math" panose="02040503050406030204" pitchFamily="18" charset="0"/>
                            </a:rPr>
                            <m:t>,…, </m:t>
                          </m:r>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𝐶</m:t>
                              </m:r>
                            </m:e>
                            <m:sub>
                              <m:r>
                                <a:rPr lang="en-US" sz="1600" i="1">
                                  <a:solidFill>
                                    <a:schemeClr val="bg1"/>
                                  </a:solidFill>
                                  <a:latin typeface="Cambria Math" panose="02040503050406030204" pitchFamily="18" charset="0"/>
                                </a:rPr>
                                <m:t>𝐾</m:t>
                              </m:r>
                            </m:sub>
                          </m:sSub>
                        </m:lim>
                      </m:limLow>
                      <m:r>
                        <a:rPr lang="en-US" sz="1600">
                          <a:solidFill>
                            <a:schemeClr val="bg1"/>
                          </a:solidFill>
                          <a:latin typeface="Cambria Math" panose="02040503050406030204" pitchFamily="18" charset="0"/>
                        </a:rPr>
                        <m:t> </m:t>
                      </m:r>
                      <m:d>
                        <m:dPr>
                          <m:begChr m:val="{"/>
                          <m:endChr m:val="}"/>
                          <m:ctrlPr>
                            <a:rPr lang="en-US" sz="1600" i="1" smtClean="0">
                              <a:solidFill>
                                <a:schemeClr val="bg1"/>
                              </a:solidFill>
                              <a:latin typeface="Cambria Math" panose="02040503050406030204" pitchFamily="18" charset="0"/>
                            </a:rPr>
                          </m:ctrlPr>
                        </m:dPr>
                        <m:e>
                          <m:r>
                            <a:rPr lang="en-US" sz="1600">
                              <a:solidFill>
                                <a:schemeClr val="bg1"/>
                              </a:solidFill>
                              <a:latin typeface="Cambria Math" panose="02040503050406030204" pitchFamily="18" charset="0"/>
                            </a:rPr>
                            <m:t> </m:t>
                          </m:r>
                          <m:nary>
                            <m:naryPr>
                              <m:chr m:val="∑"/>
                              <m:limLoc m:val="undOvr"/>
                              <m:ctrlPr>
                                <a:rPr lang="en-US" sz="1600" i="1">
                                  <a:solidFill>
                                    <a:schemeClr val="bg1"/>
                                  </a:solidFill>
                                  <a:latin typeface="Cambria Math" panose="02040503050406030204" pitchFamily="18" charset="0"/>
                                </a:rPr>
                              </m:ctrlPr>
                            </m:naryPr>
                            <m:sub>
                              <m:r>
                                <a:rPr lang="en-US" sz="1600" i="1">
                                  <a:solidFill>
                                    <a:schemeClr val="bg1"/>
                                  </a:solidFill>
                                  <a:latin typeface="Cambria Math" panose="02040503050406030204" pitchFamily="18" charset="0"/>
                                </a:rPr>
                                <m:t>𝑘</m:t>
                              </m:r>
                              <m:r>
                                <a:rPr lang="en-US" sz="1600">
                                  <a:solidFill>
                                    <a:schemeClr val="bg1"/>
                                  </a:solidFill>
                                  <a:latin typeface="Cambria Math" panose="02040503050406030204" pitchFamily="18" charset="0"/>
                                </a:rPr>
                                <m:t>=1</m:t>
                              </m:r>
                            </m:sub>
                            <m:sup>
                              <m:r>
                                <a:rPr lang="en-US" sz="1600" i="1">
                                  <a:solidFill>
                                    <a:schemeClr val="bg1"/>
                                  </a:solidFill>
                                  <a:latin typeface="Cambria Math" panose="02040503050406030204" pitchFamily="18" charset="0"/>
                                </a:rPr>
                                <m:t>𝐾</m:t>
                              </m:r>
                            </m:sup>
                            <m:e>
                              <m:d>
                                <m:dPr>
                                  <m:begChr m:val=""/>
                                  <m:ctrlPr>
                                    <a:rPr lang="en-US" sz="1600" i="1">
                                      <a:solidFill>
                                        <a:schemeClr val="bg1"/>
                                      </a:solidFill>
                                      <a:latin typeface="Cambria Math" panose="02040503050406030204" pitchFamily="18" charset="0"/>
                                    </a:rPr>
                                  </m:ctrlPr>
                                </m:dPr>
                                <m:e>
                                  <m:r>
                                    <a:rPr lang="en-US" sz="1600" i="1">
                                      <a:solidFill>
                                        <a:schemeClr val="bg1"/>
                                      </a:solidFill>
                                      <a:latin typeface="Cambria Math" panose="02040503050406030204" pitchFamily="18" charset="0"/>
                                    </a:rPr>
                                    <m:t>𝑊</m:t>
                                  </m:r>
                                  <m:r>
                                    <a:rPr lang="en-US" sz="1600">
                                      <a:solidFill>
                                        <a:schemeClr val="bg1"/>
                                      </a:solidFill>
                                      <a:latin typeface="Cambria Math" panose="02040503050406030204" pitchFamily="18" charset="0"/>
                                    </a:rPr>
                                    <m:t>(</m:t>
                                  </m:r>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𝐶</m:t>
                                      </m:r>
                                    </m:e>
                                    <m:sub>
                                      <m:r>
                                        <a:rPr lang="en-US" sz="1600" i="1">
                                          <a:solidFill>
                                            <a:schemeClr val="bg1"/>
                                          </a:solidFill>
                                          <a:latin typeface="Cambria Math" panose="02040503050406030204" pitchFamily="18" charset="0"/>
                                        </a:rPr>
                                        <m:t>𝑘</m:t>
                                      </m:r>
                                    </m:sub>
                                  </m:sSub>
                                </m:e>
                              </m:d>
                            </m:e>
                          </m:nary>
                          <m:r>
                            <a:rPr lang="en-US" sz="1600">
                              <a:solidFill>
                                <a:schemeClr val="bg1"/>
                              </a:solidFill>
                              <a:latin typeface="Cambria Math" panose="02040503050406030204" pitchFamily="18" charset="0"/>
                            </a:rPr>
                            <m:t> </m:t>
                          </m:r>
                        </m:e>
                      </m:d>
                    </m:oMath>
                  </m:oMathPara>
                </a14:m>
                <a:endParaRPr lang="en-US" sz="1600" dirty="0">
                  <a:solidFill>
                    <a:schemeClr val="bg1"/>
                  </a:solidFill>
                </a:endParaRPr>
              </a:p>
              <a:p>
                <a:pPr marL="0" indent="0" algn="ctr">
                  <a:lnSpc>
                    <a:spcPct val="120000"/>
                  </a:lnSpc>
                  <a:spcBef>
                    <a:spcPts val="1200"/>
                  </a:spcBef>
                  <a:buNone/>
                </a:pPr>
                <a:endParaRPr lang="en-US" sz="1600" dirty="0">
                  <a:solidFill>
                    <a:schemeClr val="bg1"/>
                  </a:solidFill>
                </a:endParaRPr>
              </a:p>
              <a:p>
                <a:pPr marL="0" indent="0" algn="ctr">
                  <a:lnSpc>
                    <a:spcPct val="120000"/>
                  </a:lnSpc>
                  <a:spcBef>
                    <a:spcPts val="1200"/>
                  </a:spcBef>
                  <a:buNone/>
                </a:pPr>
                <a14:m>
                  <m:oMathPara xmlns:m="http://schemas.openxmlformats.org/officeDocument/2006/math">
                    <m:oMathParaPr>
                      <m:jc m:val="centerGroup"/>
                    </m:oMathParaPr>
                    <m:oMath xmlns:m="http://schemas.openxmlformats.org/officeDocument/2006/math">
                      <m:r>
                        <a:rPr lang="en-US" sz="1600" i="1" smtClean="0">
                          <a:solidFill>
                            <a:schemeClr val="bg1"/>
                          </a:solidFill>
                          <a:latin typeface="Cambria Math" panose="02040503050406030204" pitchFamily="18" charset="0"/>
                        </a:rPr>
                        <m:t>𝑊</m:t>
                      </m:r>
                      <m:d>
                        <m:dPr>
                          <m:ctrlPr>
                            <a:rPr lang="en-US" sz="1600" i="1">
                              <a:solidFill>
                                <a:schemeClr val="bg1"/>
                              </a:solidFill>
                              <a:latin typeface="Cambria Math" panose="02040503050406030204" pitchFamily="18" charset="0"/>
                            </a:rPr>
                          </m:ctrlPr>
                        </m:dPr>
                        <m:e>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𝐶</m:t>
                              </m:r>
                            </m:e>
                            <m:sub>
                              <m:r>
                                <a:rPr lang="en-US" sz="1600" i="1">
                                  <a:solidFill>
                                    <a:schemeClr val="bg1"/>
                                  </a:solidFill>
                                  <a:latin typeface="Cambria Math" panose="02040503050406030204" pitchFamily="18" charset="0"/>
                                </a:rPr>
                                <m:t>𝑘</m:t>
                              </m:r>
                            </m:sub>
                          </m:sSub>
                        </m:e>
                      </m:d>
                      <m:r>
                        <a:rPr lang="en-US" sz="1600">
                          <a:solidFill>
                            <a:schemeClr val="bg1"/>
                          </a:solidFill>
                          <a:latin typeface="Cambria Math" panose="02040503050406030204" pitchFamily="18" charset="0"/>
                        </a:rPr>
                        <m:t>= </m:t>
                      </m:r>
                      <m:f>
                        <m:fPr>
                          <m:ctrlPr>
                            <a:rPr lang="en-US" sz="1600" i="1">
                              <a:solidFill>
                                <a:schemeClr val="bg1"/>
                              </a:solidFill>
                              <a:latin typeface="Cambria Math" panose="02040503050406030204" pitchFamily="18" charset="0"/>
                            </a:rPr>
                          </m:ctrlPr>
                        </m:fPr>
                        <m:num>
                          <m:r>
                            <a:rPr lang="en-US" sz="1600">
                              <a:solidFill>
                                <a:schemeClr val="bg1"/>
                              </a:solidFill>
                              <a:latin typeface="Cambria Math" panose="02040503050406030204" pitchFamily="18" charset="0"/>
                            </a:rPr>
                            <m:t>1</m:t>
                          </m:r>
                        </m:num>
                        <m:den>
                          <m:d>
                            <m:dPr>
                              <m:begChr m:val="|"/>
                              <m:endChr m:val="|"/>
                              <m:ctrlPr>
                                <a:rPr lang="en-US" sz="1600" i="1">
                                  <a:solidFill>
                                    <a:schemeClr val="bg1"/>
                                  </a:solidFill>
                                  <a:latin typeface="Cambria Math" panose="02040503050406030204" pitchFamily="18" charset="0"/>
                                </a:rPr>
                              </m:ctrlPr>
                            </m:dPr>
                            <m:e>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𝐶</m:t>
                                  </m:r>
                                </m:e>
                                <m:sub>
                                  <m:r>
                                    <a:rPr lang="en-US" sz="1600" i="1">
                                      <a:solidFill>
                                        <a:schemeClr val="bg1"/>
                                      </a:solidFill>
                                      <a:latin typeface="Cambria Math" panose="02040503050406030204" pitchFamily="18" charset="0"/>
                                    </a:rPr>
                                    <m:t>𝑘</m:t>
                                  </m:r>
                                </m:sub>
                              </m:sSub>
                            </m:e>
                          </m:d>
                        </m:den>
                      </m:f>
                      <m:r>
                        <a:rPr lang="en-US" sz="1600">
                          <a:solidFill>
                            <a:schemeClr val="bg1"/>
                          </a:solidFill>
                          <a:latin typeface="Cambria Math" panose="02040503050406030204" pitchFamily="18" charset="0"/>
                        </a:rPr>
                        <m:t> </m:t>
                      </m:r>
                      <m:nary>
                        <m:naryPr>
                          <m:chr m:val="∑"/>
                          <m:limLoc m:val="undOvr"/>
                          <m:supHide m:val="on"/>
                          <m:ctrlPr>
                            <a:rPr lang="en-US" sz="1600" i="1">
                              <a:solidFill>
                                <a:schemeClr val="bg1"/>
                              </a:solidFill>
                              <a:latin typeface="Cambria Math" panose="02040503050406030204" pitchFamily="18" charset="0"/>
                            </a:rPr>
                          </m:ctrlPr>
                        </m:naryPr>
                        <m:sub>
                          <m:r>
                            <a:rPr lang="en-US" sz="1600" i="1">
                              <a:solidFill>
                                <a:schemeClr val="bg1"/>
                              </a:solidFill>
                              <a:latin typeface="Cambria Math" panose="02040503050406030204" pitchFamily="18" charset="0"/>
                            </a:rPr>
                            <m:t>𝑖</m:t>
                          </m:r>
                          <m:r>
                            <a:rPr lang="en-US" sz="1600">
                              <a:solidFill>
                                <a:schemeClr val="bg1"/>
                              </a:solidFill>
                              <a:latin typeface="Cambria Math" panose="02040503050406030204" pitchFamily="18" charset="0"/>
                            </a:rPr>
                            <m:t>, </m:t>
                          </m:r>
                          <m:sSup>
                            <m:sSupPr>
                              <m:ctrlPr>
                                <a:rPr lang="en-US" sz="1600" i="1">
                                  <a:solidFill>
                                    <a:schemeClr val="bg1"/>
                                  </a:solidFill>
                                  <a:latin typeface="Cambria Math" panose="02040503050406030204" pitchFamily="18" charset="0"/>
                                </a:rPr>
                              </m:ctrlPr>
                            </m:sSupPr>
                            <m:e>
                              <m:r>
                                <a:rPr lang="en-US" sz="1600">
                                  <a:solidFill>
                                    <a:schemeClr val="bg1"/>
                                  </a:solidFill>
                                  <a:latin typeface="Cambria Math" panose="02040503050406030204" pitchFamily="18" charset="0"/>
                                </a:rPr>
                                <m:t> </m:t>
                              </m:r>
                              <m:r>
                                <a:rPr lang="en-US" sz="1600" i="1">
                                  <a:solidFill>
                                    <a:schemeClr val="bg1"/>
                                  </a:solidFill>
                                  <a:latin typeface="Cambria Math" panose="02040503050406030204" pitchFamily="18" charset="0"/>
                                </a:rPr>
                                <m:t>𝑖</m:t>
                              </m:r>
                            </m:e>
                            <m:sup>
                              <m:r>
                                <a:rPr lang="en-US" sz="1600">
                                  <a:solidFill>
                                    <a:schemeClr val="bg1"/>
                                  </a:solidFill>
                                  <a:latin typeface="Cambria Math" panose="02040503050406030204" pitchFamily="18" charset="0"/>
                                </a:rPr>
                                <m:t>′</m:t>
                              </m:r>
                            </m:sup>
                          </m:sSup>
                          <m:r>
                            <a:rPr lang="en-US" sz="1600">
                              <a:solidFill>
                                <a:schemeClr val="bg1"/>
                              </a:solidFill>
                              <a:latin typeface="Cambria Math" panose="02040503050406030204" pitchFamily="18" charset="0"/>
                            </a:rPr>
                            <m:t>∈ </m:t>
                          </m:r>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𝐶</m:t>
                              </m:r>
                            </m:e>
                            <m:sub>
                              <m:r>
                                <a:rPr lang="en-US" sz="1600" i="1">
                                  <a:solidFill>
                                    <a:schemeClr val="bg1"/>
                                  </a:solidFill>
                                  <a:latin typeface="Cambria Math" panose="02040503050406030204" pitchFamily="18" charset="0"/>
                                </a:rPr>
                                <m:t>𝑘</m:t>
                              </m:r>
                            </m:sub>
                          </m:sSub>
                        </m:sub>
                        <m:sup/>
                        <m:e>
                          <m:nary>
                            <m:naryPr>
                              <m:chr m:val="∑"/>
                              <m:limLoc m:val="undOvr"/>
                              <m:ctrlPr>
                                <a:rPr lang="en-US" sz="1600" i="1">
                                  <a:solidFill>
                                    <a:schemeClr val="bg1"/>
                                  </a:solidFill>
                                  <a:latin typeface="Cambria Math" panose="02040503050406030204" pitchFamily="18" charset="0"/>
                                </a:rPr>
                              </m:ctrlPr>
                            </m:naryPr>
                            <m:sub>
                              <m:r>
                                <a:rPr lang="en-US" sz="1600" i="1">
                                  <a:solidFill>
                                    <a:schemeClr val="bg1"/>
                                  </a:solidFill>
                                  <a:latin typeface="Cambria Math" panose="02040503050406030204" pitchFamily="18" charset="0"/>
                                </a:rPr>
                                <m:t>𝑗</m:t>
                              </m:r>
                              <m:r>
                                <a:rPr lang="en-US" sz="1600">
                                  <a:solidFill>
                                    <a:schemeClr val="bg1"/>
                                  </a:solidFill>
                                  <a:latin typeface="Cambria Math" panose="02040503050406030204" pitchFamily="18" charset="0"/>
                                </a:rPr>
                                <m:t>=1</m:t>
                              </m:r>
                            </m:sub>
                            <m:sup>
                              <m:r>
                                <a:rPr lang="en-US" sz="1600" b="0" i="1" smtClean="0">
                                  <a:solidFill>
                                    <a:schemeClr val="bg1"/>
                                  </a:solidFill>
                                  <a:latin typeface="Cambria Math" panose="02040503050406030204" pitchFamily="18" charset="0"/>
                                </a:rPr>
                                <m:t>𝑃</m:t>
                              </m:r>
                            </m:sup>
                            <m:e>
                              <m:r>
                                <a:rPr lang="en-US" sz="1600">
                                  <a:solidFill>
                                    <a:schemeClr val="bg1"/>
                                  </a:solidFill>
                                  <a:latin typeface="Cambria Math" panose="02040503050406030204" pitchFamily="18" charset="0"/>
                                </a:rPr>
                                <m:t> </m:t>
                              </m:r>
                              <m:d>
                                <m:dPr>
                                  <m:ctrlPr>
                                    <a:rPr lang="en-US" sz="1600" i="1">
                                      <a:solidFill>
                                        <a:schemeClr val="bg1"/>
                                      </a:solidFill>
                                      <a:latin typeface="Cambria Math" panose="02040503050406030204" pitchFamily="18" charset="0"/>
                                    </a:rPr>
                                  </m:ctrlPr>
                                </m:dPr>
                                <m:e>
                                  <m:d>
                                    <m:dPr>
                                      <m:begChr m:val="|"/>
                                      <m:endChr m:val="|"/>
                                      <m:ctrlPr>
                                        <a:rPr lang="en-US" sz="1600" i="1">
                                          <a:solidFill>
                                            <a:schemeClr val="bg1"/>
                                          </a:solidFill>
                                          <a:latin typeface="Cambria Math" panose="02040503050406030204" pitchFamily="18" charset="0"/>
                                        </a:rPr>
                                      </m:ctrlPr>
                                    </m:dPr>
                                    <m:e>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𝑥</m:t>
                                          </m:r>
                                        </m:e>
                                        <m:sub>
                                          <m:r>
                                            <a:rPr lang="en-US" sz="1600" i="1">
                                              <a:solidFill>
                                                <a:schemeClr val="bg1"/>
                                              </a:solidFill>
                                              <a:latin typeface="Cambria Math" panose="02040503050406030204" pitchFamily="18" charset="0"/>
                                            </a:rPr>
                                            <m:t>𝑖𝑗</m:t>
                                          </m:r>
                                        </m:sub>
                                      </m:sSub>
                                      <m:r>
                                        <a:rPr lang="en-US" sz="1600">
                                          <a:solidFill>
                                            <a:schemeClr val="bg1"/>
                                          </a:solidFill>
                                          <a:latin typeface="Cambria Math" panose="02040503050406030204" pitchFamily="18" charset="0"/>
                                        </a:rPr>
                                        <m:t>− </m:t>
                                      </m:r>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𝑥</m:t>
                                          </m:r>
                                        </m:e>
                                        <m:sub>
                                          <m:sSup>
                                            <m:sSupPr>
                                              <m:ctrlPr>
                                                <a:rPr lang="en-US" sz="1600" i="1">
                                                  <a:solidFill>
                                                    <a:schemeClr val="bg1"/>
                                                  </a:solidFill>
                                                  <a:latin typeface="Cambria Math" panose="02040503050406030204" pitchFamily="18" charset="0"/>
                                                </a:rPr>
                                              </m:ctrlPr>
                                            </m:sSupPr>
                                            <m:e>
                                              <m:r>
                                                <a:rPr lang="en-US" sz="1600" i="1">
                                                  <a:solidFill>
                                                    <a:schemeClr val="bg1"/>
                                                  </a:solidFill>
                                                  <a:latin typeface="Cambria Math" panose="02040503050406030204" pitchFamily="18" charset="0"/>
                                                </a:rPr>
                                                <m:t>𝑖</m:t>
                                              </m:r>
                                            </m:e>
                                            <m:sup>
                                              <m:r>
                                                <a:rPr lang="en-US" sz="1600">
                                                  <a:solidFill>
                                                    <a:schemeClr val="bg1"/>
                                                  </a:solidFill>
                                                  <a:latin typeface="Cambria Math" panose="02040503050406030204" pitchFamily="18" charset="0"/>
                                                </a:rPr>
                                                <m:t>′</m:t>
                                              </m:r>
                                            </m:sup>
                                          </m:sSup>
                                          <m:r>
                                            <a:rPr lang="en-US" sz="1600" i="1">
                                              <a:solidFill>
                                                <a:schemeClr val="bg1"/>
                                              </a:solidFill>
                                              <a:latin typeface="Cambria Math" panose="02040503050406030204" pitchFamily="18" charset="0"/>
                                            </a:rPr>
                                            <m:t>𝑗</m:t>
                                          </m:r>
                                        </m:sub>
                                      </m:sSub>
                                    </m:e>
                                  </m:d>
                                </m:e>
                              </m:d>
                            </m:e>
                          </m:nary>
                        </m:e>
                      </m:nary>
                    </m:oMath>
                  </m:oMathPara>
                </a14:m>
                <a:endParaRPr lang="en-US" sz="1600" dirty="0">
                  <a:solidFill>
                    <a:schemeClr val="bg1"/>
                  </a:solidFill>
                </a:endParaRPr>
              </a:p>
              <a:p>
                <a:pPr marL="0" indent="0" algn="ctr">
                  <a:lnSpc>
                    <a:spcPct val="120000"/>
                  </a:lnSpc>
                  <a:spcBef>
                    <a:spcPts val="1200"/>
                  </a:spcBef>
                  <a:buNone/>
                </a:pPr>
                <a:endParaRPr lang="en-US" sz="1600" dirty="0">
                  <a:solidFill>
                    <a:schemeClr val="bg1"/>
                  </a:solidFill>
                </a:endParaRPr>
              </a:p>
              <a:p>
                <a:pPr marL="0" indent="0" algn="ctr">
                  <a:lnSpc>
                    <a:spcPct val="120000"/>
                  </a:lnSpc>
                  <a:spcBef>
                    <a:spcPts val="1200"/>
                  </a:spcBef>
                  <a:buNone/>
                </a:pPr>
                <a14:m>
                  <m:oMathPara xmlns:m="http://schemas.openxmlformats.org/officeDocument/2006/math">
                    <m:oMathParaPr>
                      <m:jc m:val="centerGroup"/>
                    </m:oMathParaPr>
                    <m:oMath xmlns:m="http://schemas.openxmlformats.org/officeDocument/2006/math">
                      <m:limLow>
                        <m:limLowPr>
                          <m:ctrlPr>
                            <a:rPr lang="en-US" sz="1600" i="1" smtClean="0">
                              <a:solidFill>
                                <a:schemeClr val="bg1"/>
                              </a:solidFill>
                              <a:latin typeface="Cambria Math" panose="02040503050406030204" pitchFamily="18" charset="0"/>
                            </a:rPr>
                          </m:ctrlPr>
                        </m:limLowPr>
                        <m:e>
                          <m:r>
                            <a:rPr lang="en-US" sz="1600" i="1">
                              <a:solidFill>
                                <a:schemeClr val="bg1"/>
                              </a:solidFill>
                              <a:latin typeface="Cambria Math" panose="02040503050406030204" pitchFamily="18" charset="0"/>
                            </a:rPr>
                            <m:t>𝑚𝑖𝑛</m:t>
                          </m:r>
                          <m:r>
                            <a:rPr lang="en-US" sz="1600">
                              <a:solidFill>
                                <a:schemeClr val="bg1"/>
                              </a:solidFill>
                              <a:latin typeface="Cambria Math" panose="02040503050406030204" pitchFamily="18" charset="0"/>
                            </a:rPr>
                            <m:t> </m:t>
                          </m:r>
                        </m:e>
                        <m:lim>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𝐶</m:t>
                              </m:r>
                            </m:e>
                            <m:sub>
                              <m:r>
                                <a:rPr lang="en-US" sz="1600">
                                  <a:solidFill>
                                    <a:schemeClr val="bg1"/>
                                  </a:solidFill>
                                  <a:latin typeface="Cambria Math" panose="02040503050406030204" pitchFamily="18" charset="0"/>
                                </a:rPr>
                                <m:t>1</m:t>
                              </m:r>
                            </m:sub>
                          </m:sSub>
                          <m:r>
                            <a:rPr lang="en-US" sz="1600">
                              <a:solidFill>
                                <a:schemeClr val="bg1"/>
                              </a:solidFill>
                              <a:latin typeface="Cambria Math" panose="02040503050406030204" pitchFamily="18" charset="0"/>
                            </a:rPr>
                            <m:t>,…, </m:t>
                          </m:r>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𝐶</m:t>
                              </m:r>
                            </m:e>
                            <m:sub>
                              <m:r>
                                <a:rPr lang="en-US" sz="1600" i="1">
                                  <a:solidFill>
                                    <a:schemeClr val="bg1"/>
                                  </a:solidFill>
                                  <a:latin typeface="Cambria Math" panose="02040503050406030204" pitchFamily="18" charset="0"/>
                                </a:rPr>
                                <m:t>𝐾</m:t>
                              </m:r>
                            </m:sub>
                          </m:sSub>
                        </m:lim>
                      </m:limLow>
                      <m:d>
                        <m:dPr>
                          <m:begChr m:val="{"/>
                          <m:endChr m:val="}"/>
                          <m:ctrlPr>
                            <a:rPr lang="en-US" sz="1600" i="1">
                              <a:solidFill>
                                <a:schemeClr val="bg1"/>
                              </a:solidFill>
                              <a:latin typeface="Cambria Math" panose="02040503050406030204" pitchFamily="18" charset="0"/>
                            </a:rPr>
                          </m:ctrlPr>
                        </m:dPr>
                        <m:e>
                          <m:r>
                            <a:rPr lang="en-US" sz="1600">
                              <a:solidFill>
                                <a:schemeClr val="bg1"/>
                              </a:solidFill>
                              <a:latin typeface="Cambria Math" panose="02040503050406030204" pitchFamily="18" charset="0"/>
                            </a:rPr>
                            <m:t> </m:t>
                          </m:r>
                          <m:nary>
                            <m:naryPr>
                              <m:chr m:val="∑"/>
                              <m:limLoc m:val="undOvr"/>
                              <m:ctrlPr>
                                <a:rPr lang="en-US" sz="1600" i="1">
                                  <a:solidFill>
                                    <a:schemeClr val="bg1"/>
                                  </a:solidFill>
                                  <a:latin typeface="Cambria Math" panose="02040503050406030204" pitchFamily="18" charset="0"/>
                                </a:rPr>
                              </m:ctrlPr>
                            </m:naryPr>
                            <m:sub>
                              <m:r>
                                <a:rPr lang="en-US" sz="1600" i="1">
                                  <a:solidFill>
                                    <a:schemeClr val="bg1"/>
                                  </a:solidFill>
                                  <a:latin typeface="Cambria Math" panose="02040503050406030204" pitchFamily="18" charset="0"/>
                                </a:rPr>
                                <m:t>𝑘</m:t>
                              </m:r>
                              <m:r>
                                <a:rPr lang="en-US" sz="1600">
                                  <a:solidFill>
                                    <a:schemeClr val="bg1"/>
                                  </a:solidFill>
                                  <a:latin typeface="Cambria Math" panose="02040503050406030204" pitchFamily="18" charset="0"/>
                                </a:rPr>
                                <m:t>=1</m:t>
                              </m:r>
                            </m:sub>
                            <m:sup>
                              <m:r>
                                <a:rPr lang="en-US" sz="1600" i="1">
                                  <a:solidFill>
                                    <a:schemeClr val="bg1"/>
                                  </a:solidFill>
                                  <a:latin typeface="Cambria Math" panose="02040503050406030204" pitchFamily="18" charset="0"/>
                                </a:rPr>
                                <m:t>𝐾</m:t>
                              </m:r>
                            </m:sup>
                            <m:e>
                              <m:f>
                                <m:fPr>
                                  <m:ctrlPr>
                                    <a:rPr lang="en-US" sz="1600" i="1">
                                      <a:solidFill>
                                        <a:schemeClr val="bg1"/>
                                      </a:solidFill>
                                      <a:latin typeface="Cambria Math" panose="02040503050406030204" pitchFamily="18" charset="0"/>
                                    </a:rPr>
                                  </m:ctrlPr>
                                </m:fPr>
                                <m:num>
                                  <m:r>
                                    <a:rPr lang="en-US" sz="1600">
                                      <a:solidFill>
                                        <a:schemeClr val="bg1"/>
                                      </a:solidFill>
                                      <a:latin typeface="Cambria Math" panose="02040503050406030204" pitchFamily="18" charset="0"/>
                                    </a:rPr>
                                    <m:t>1</m:t>
                                  </m:r>
                                </m:num>
                                <m:den>
                                  <m:d>
                                    <m:dPr>
                                      <m:begChr m:val="|"/>
                                      <m:endChr m:val="|"/>
                                      <m:ctrlPr>
                                        <a:rPr lang="en-US" sz="1600" i="1">
                                          <a:solidFill>
                                            <a:schemeClr val="bg1"/>
                                          </a:solidFill>
                                          <a:latin typeface="Cambria Math" panose="02040503050406030204" pitchFamily="18" charset="0"/>
                                        </a:rPr>
                                      </m:ctrlPr>
                                    </m:dPr>
                                    <m:e>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𝐶</m:t>
                                          </m:r>
                                        </m:e>
                                        <m:sub>
                                          <m:r>
                                            <a:rPr lang="en-US" sz="1600" i="1">
                                              <a:solidFill>
                                                <a:schemeClr val="bg1"/>
                                              </a:solidFill>
                                              <a:latin typeface="Cambria Math" panose="02040503050406030204" pitchFamily="18" charset="0"/>
                                            </a:rPr>
                                            <m:t>𝑘</m:t>
                                          </m:r>
                                        </m:sub>
                                      </m:sSub>
                                    </m:e>
                                  </m:d>
                                </m:den>
                              </m:f>
                              <m:r>
                                <a:rPr lang="en-US" sz="1600">
                                  <a:solidFill>
                                    <a:schemeClr val="bg1"/>
                                  </a:solidFill>
                                  <a:latin typeface="Cambria Math" panose="02040503050406030204" pitchFamily="18" charset="0"/>
                                </a:rPr>
                                <m:t> </m:t>
                              </m:r>
                              <m:nary>
                                <m:naryPr>
                                  <m:chr m:val="∑"/>
                                  <m:limLoc m:val="undOvr"/>
                                  <m:supHide m:val="on"/>
                                  <m:ctrlPr>
                                    <a:rPr lang="en-US" sz="1600" i="1">
                                      <a:solidFill>
                                        <a:schemeClr val="bg1"/>
                                      </a:solidFill>
                                      <a:latin typeface="Cambria Math" panose="02040503050406030204" pitchFamily="18" charset="0"/>
                                    </a:rPr>
                                  </m:ctrlPr>
                                </m:naryPr>
                                <m:sub>
                                  <m:r>
                                    <a:rPr lang="en-US" sz="1600" i="1">
                                      <a:solidFill>
                                        <a:schemeClr val="bg1"/>
                                      </a:solidFill>
                                      <a:latin typeface="Cambria Math" panose="02040503050406030204" pitchFamily="18" charset="0"/>
                                    </a:rPr>
                                    <m:t>𝑖</m:t>
                                  </m:r>
                                  <m:r>
                                    <a:rPr lang="en-US" sz="1600">
                                      <a:solidFill>
                                        <a:schemeClr val="bg1"/>
                                      </a:solidFill>
                                      <a:latin typeface="Cambria Math" panose="02040503050406030204" pitchFamily="18" charset="0"/>
                                    </a:rPr>
                                    <m:t>, </m:t>
                                  </m:r>
                                  <m:sSup>
                                    <m:sSupPr>
                                      <m:ctrlPr>
                                        <a:rPr lang="en-US" sz="1600" i="1">
                                          <a:solidFill>
                                            <a:schemeClr val="bg1"/>
                                          </a:solidFill>
                                          <a:latin typeface="Cambria Math" panose="02040503050406030204" pitchFamily="18" charset="0"/>
                                        </a:rPr>
                                      </m:ctrlPr>
                                    </m:sSupPr>
                                    <m:e>
                                      <m:r>
                                        <a:rPr lang="en-US" sz="1600">
                                          <a:solidFill>
                                            <a:schemeClr val="bg1"/>
                                          </a:solidFill>
                                          <a:latin typeface="Cambria Math" panose="02040503050406030204" pitchFamily="18" charset="0"/>
                                        </a:rPr>
                                        <m:t> </m:t>
                                      </m:r>
                                      <m:r>
                                        <a:rPr lang="en-US" sz="1600" i="1">
                                          <a:solidFill>
                                            <a:schemeClr val="bg1"/>
                                          </a:solidFill>
                                          <a:latin typeface="Cambria Math" panose="02040503050406030204" pitchFamily="18" charset="0"/>
                                        </a:rPr>
                                        <m:t>𝑖</m:t>
                                      </m:r>
                                    </m:e>
                                    <m:sup>
                                      <m:r>
                                        <a:rPr lang="en-US" sz="1600">
                                          <a:solidFill>
                                            <a:schemeClr val="bg1"/>
                                          </a:solidFill>
                                          <a:latin typeface="Cambria Math" panose="02040503050406030204" pitchFamily="18" charset="0"/>
                                        </a:rPr>
                                        <m:t>′</m:t>
                                      </m:r>
                                    </m:sup>
                                  </m:sSup>
                                  <m:r>
                                    <a:rPr lang="en-US" sz="1600">
                                      <a:solidFill>
                                        <a:schemeClr val="bg1"/>
                                      </a:solidFill>
                                      <a:latin typeface="Cambria Math" panose="02040503050406030204" pitchFamily="18" charset="0"/>
                                    </a:rPr>
                                    <m:t>∈ </m:t>
                                  </m:r>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𝐶</m:t>
                                      </m:r>
                                    </m:e>
                                    <m:sub>
                                      <m:r>
                                        <a:rPr lang="en-US" sz="1600" i="1">
                                          <a:solidFill>
                                            <a:schemeClr val="bg1"/>
                                          </a:solidFill>
                                          <a:latin typeface="Cambria Math" panose="02040503050406030204" pitchFamily="18" charset="0"/>
                                        </a:rPr>
                                        <m:t>𝑘</m:t>
                                      </m:r>
                                    </m:sub>
                                  </m:sSub>
                                </m:sub>
                                <m:sup/>
                                <m:e>
                                  <m:nary>
                                    <m:naryPr>
                                      <m:chr m:val="∑"/>
                                      <m:limLoc m:val="undOvr"/>
                                      <m:ctrlPr>
                                        <a:rPr lang="en-US" sz="1600" i="1">
                                          <a:solidFill>
                                            <a:schemeClr val="bg1"/>
                                          </a:solidFill>
                                          <a:latin typeface="Cambria Math" panose="02040503050406030204" pitchFamily="18" charset="0"/>
                                        </a:rPr>
                                      </m:ctrlPr>
                                    </m:naryPr>
                                    <m:sub>
                                      <m:r>
                                        <a:rPr lang="en-US" sz="1600" i="1">
                                          <a:solidFill>
                                            <a:schemeClr val="bg1"/>
                                          </a:solidFill>
                                          <a:latin typeface="Cambria Math" panose="02040503050406030204" pitchFamily="18" charset="0"/>
                                        </a:rPr>
                                        <m:t>𝑗</m:t>
                                      </m:r>
                                      <m:r>
                                        <a:rPr lang="en-US" sz="1600">
                                          <a:solidFill>
                                            <a:schemeClr val="bg1"/>
                                          </a:solidFill>
                                          <a:latin typeface="Cambria Math" panose="02040503050406030204" pitchFamily="18" charset="0"/>
                                        </a:rPr>
                                        <m:t>=1</m:t>
                                      </m:r>
                                    </m:sub>
                                    <m:sup>
                                      <m:r>
                                        <a:rPr lang="en-US" sz="1600" b="0" i="1" smtClean="0">
                                          <a:solidFill>
                                            <a:schemeClr val="bg1"/>
                                          </a:solidFill>
                                          <a:latin typeface="Cambria Math" panose="02040503050406030204" pitchFamily="18" charset="0"/>
                                        </a:rPr>
                                        <m:t>𝑃</m:t>
                                      </m:r>
                                    </m:sup>
                                    <m:e>
                                      <m:r>
                                        <a:rPr lang="en-US" sz="1600">
                                          <a:solidFill>
                                            <a:schemeClr val="bg1"/>
                                          </a:solidFill>
                                          <a:latin typeface="Cambria Math" panose="02040503050406030204" pitchFamily="18" charset="0"/>
                                        </a:rPr>
                                        <m:t> </m:t>
                                      </m:r>
                                      <m:d>
                                        <m:dPr>
                                          <m:ctrlPr>
                                            <a:rPr lang="en-US" sz="1600" i="1">
                                              <a:solidFill>
                                                <a:schemeClr val="bg1"/>
                                              </a:solidFill>
                                              <a:latin typeface="Cambria Math" panose="02040503050406030204" pitchFamily="18" charset="0"/>
                                            </a:rPr>
                                          </m:ctrlPr>
                                        </m:dPr>
                                        <m:e>
                                          <m:d>
                                            <m:dPr>
                                              <m:begChr m:val="|"/>
                                              <m:endChr m:val="|"/>
                                              <m:ctrlPr>
                                                <a:rPr lang="en-US" sz="1600" i="1">
                                                  <a:solidFill>
                                                    <a:schemeClr val="bg1"/>
                                                  </a:solidFill>
                                                  <a:latin typeface="Cambria Math" panose="02040503050406030204" pitchFamily="18" charset="0"/>
                                                </a:rPr>
                                              </m:ctrlPr>
                                            </m:dPr>
                                            <m:e>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𝑥</m:t>
                                                  </m:r>
                                                </m:e>
                                                <m:sub>
                                                  <m:r>
                                                    <a:rPr lang="en-US" sz="1600" i="1">
                                                      <a:solidFill>
                                                        <a:schemeClr val="bg1"/>
                                                      </a:solidFill>
                                                      <a:latin typeface="Cambria Math" panose="02040503050406030204" pitchFamily="18" charset="0"/>
                                                    </a:rPr>
                                                    <m:t>𝑖𝑗</m:t>
                                                  </m:r>
                                                </m:sub>
                                              </m:sSub>
                                              <m:r>
                                                <a:rPr lang="en-US" sz="1600">
                                                  <a:solidFill>
                                                    <a:schemeClr val="bg1"/>
                                                  </a:solidFill>
                                                  <a:latin typeface="Cambria Math" panose="02040503050406030204" pitchFamily="18" charset="0"/>
                                                </a:rPr>
                                                <m:t>− </m:t>
                                              </m:r>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𝑥</m:t>
                                                  </m:r>
                                                </m:e>
                                                <m:sub>
                                                  <m:sSup>
                                                    <m:sSupPr>
                                                      <m:ctrlPr>
                                                        <a:rPr lang="en-US" sz="1600" i="1">
                                                          <a:solidFill>
                                                            <a:schemeClr val="bg1"/>
                                                          </a:solidFill>
                                                          <a:latin typeface="Cambria Math" panose="02040503050406030204" pitchFamily="18" charset="0"/>
                                                        </a:rPr>
                                                      </m:ctrlPr>
                                                    </m:sSupPr>
                                                    <m:e>
                                                      <m:r>
                                                        <a:rPr lang="en-US" sz="1600" i="1">
                                                          <a:solidFill>
                                                            <a:schemeClr val="bg1"/>
                                                          </a:solidFill>
                                                          <a:latin typeface="Cambria Math" panose="02040503050406030204" pitchFamily="18" charset="0"/>
                                                        </a:rPr>
                                                        <m:t>𝑖</m:t>
                                                      </m:r>
                                                    </m:e>
                                                    <m:sup>
                                                      <m:r>
                                                        <a:rPr lang="en-US" sz="1600">
                                                          <a:solidFill>
                                                            <a:schemeClr val="bg1"/>
                                                          </a:solidFill>
                                                          <a:latin typeface="Cambria Math" panose="02040503050406030204" pitchFamily="18" charset="0"/>
                                                        </a:rPr>
                                                        <m:t>′</m:t>
                                                      </m:r>
                                                    </m:sup>
                                                  </m:sSup>
                                                  <m:r>
                                                    <a:rPr lang="en-US" sz="1600" i="1">
                                                      <a:solidFill>
                                                        <a:schemeClr val="bg1"/>
                                                      </a:solidFill>
                                                      <a:latin typeface="Cambria Math" panose="02040503050406030204" pitchFamily="18" charset="0"/>
                                                    </a:rPr>
                                                    <m:t>𝑗</m:t>
                                                  </m:r>
                                                </m:sub>
                                              </m:sSub>
                                            </m:e>
                                          </m:d>
                                        </m:e>
                                      </m:d>
                                    </m:e>
                                  </m:nary>
                                </m:e>
                              </m:nary>
                            </m:e>
                          </m:nary>
                          <m:r>
                            <a:rPr lang="en-US" sz="1600">
                              <a:solidFill>
                                <a:schemeClr val="bg1"/>
                              </a:solidFill>
                              <a:latin typeface="Cambria Math" panose="02040503050406030204" pitchFamily="18" charset="0"/>
                            </a:rPr>
                            <m:t> </m:t>
                          </m:r>
                        </m:e>
                      </m:d>
                    </m:oMath>
                  </m:oMathPara>
                </a14:m>
                <a:endParaRPr lang="en-US" sz="1600" dirty="0">
                  <a:solidFill>
                    <a:schemeClr val="bg1"/>
                  </a:solidFill>
                </a:endParaRPr>
              </a:p>
            </p:txBody>
          </p:sp>
        </mc:Choice>
        <mc:Fallback xmlns="">
          <p:sp>
            <p:nvSpPr>
              <p:cNvPr id="10" name="Content Placeholder 2">
                <a:extLst>
                  <a:ext uri="{FF2B5EF4-FFF2-40B4-BE49-F238E27FC236}">
                    <a16:creationId xmlns:a16="http://schemas.microsoft.com/office/drawing/2014/main" id="{4B6A694E-7F0F-461A-8744-90E0CB5190ED}"/>
                  </a:ext>
                </a:extLst>
              </p:cNvPr>
              <p:cNvSpPr txBox="1">
                <a:spLocks noRot="1" noChangeAspect="1" noMove="1" noResize="1" noEditPoints="1" noAdjustHandles="1" noChangeArrowheads="1" noChangeShapeType="1" noTextEdit="1"/>
              </p:cNvSpPr>
              <p:nvPr/>
            </p:nvSpPr>
            <p:spPr>
              <a:xfrm>
                <a:off x="137804" y="1703508"/>
                <a:ext cx="3958398" cy="4359054"/>
              </a:xfrm>
              <a:prstGeom prst="rect">
                <a:avLst/>
              </a:prstGeom>
              <a:blipFill>
                <a:blip r:embed="rId2"/>
                <a:stretch>
                  <a:fillRect/>
                </a:stretch>
              </a:blipFill>
              <a:ln>
                <a:solidFill>
                  <a:schemeClr val="bg1"/>
                </a:solidFill>
              </a:ln>
            </p:spPr>
            <p:txBody>
              <a:bodyPr/>
              <a:lstStyle/>
              <a:p>
                <a:r>
                  <a:rPr lang="en-US">
                    <a:noFill/>
                  </a:rPr>
                  <a:t> </a:t>
                </a:r>
              </a:p>
            </p:txBody>
          </p:sp>
        </mc:Fallback>
      </mc:AlternateContent>
      <p:sp>
        <p:nvSpPr>
          <p:cNvPr id="14" name="Rectangle 13">
            <a:extLst>
              <a:ext uri="{FF2B5EF4-FFF2-40B4-BE49-F238E27FC236}">
                <a16:creationId xmlns:a16="http://schemas.microsoft.com/office/drawing/2014/main" id="{85944E17-30C0-4A38-A6F0-91918B268BD4}"/>
              </a:ext>
            </a:extLst>
          </p:cNvPr>
          <p:cNvSpPr/>
          <p:nvPr/>
        </p:nvSpPr>
        <p:spPr>
          <a:xfrm>
            <a:off x="137804" y="1245710"/>
            <a:ext cx="9006196" cy="338554"/>
          </a:xfrm>
          <a:prstGeom prst="rect">
            <a:avLst/>
          </a:prstGeom>
        </p:spPr>
        <p:txBody>
          <a:bodyPr wrap="square">
            <a:spAutoFit/>
          </a:bodyPr>
          <a:lstStyle/>
          <a:p>
            <a:pPr marL="285750" indent="-285750">
              <a:spcBef>
                <a:spcPts val="1800"/>
              </a:spcBef>
              <a:buFont typeface="Arial" panose="020B0604020202020204" pitchFamily="34" charset="0"/>
              <a:buChar char="•"/>
            </a:pPr>
            <a:r>
              <a:rPr lang="en-US" sz="1600" dirty="0"/>
              <a:t>A good clustering is one for which the within-cluster variation is as small as possible. </a:t>
            </a:r>
          </a:p>
        </p:txBody>
      </p:sp>
      <mc:AlternateContent xmlns:mc="http://schemas.openxmlformats.org/markup-compatibility/2006" xmlns:a14="http://schemas.microsoft.com/office/drawing/2010/main">
        <mc:Choice Requires="a14">
          <p:sp>
            <p:nvSpPr>
              <p:cNvPr id="15" name="Content Placeholder 2">
                <a:extLst>
                  <a:ext uri="{FF2B5EF4-FFF2-40B4-BE49-F238E27FC236}">
                    <a16:creationId xmlns:a16="http://schemas.microsoft.com/office/drawing/2014/main" id="{05D5757F-6EDF-4B10-9B5D-634647639C1C}"/>
                  </a:ext>
                </a:extLst>
              </p:cNvPr>
              <p:cNvSpPr txBox="1">
                <a:spLocks/>
              </p:cNvSpPr>
              <p:nvPr/>
            </p:nvSpPr>
            <p:spPr>
              <a:xfrm>
                <a:off x="4213480" y="1707855"/>
                <a:ext cx="4792716" cy="4359054"/>
              </a:xfrm>
              <a:prstGeom prst="rect">
                <a:avLst/>
              </a:prstGeom>
              <a:solidFill>
                <a:schemeClr val="accent4">
                  <a:lumMod val="40000"/>
                  <a:lumOff val="60000"/>
                </a:schemeClr>
              </a:solidFill>
              <a:ln>
                <a:solidFill>
                  <a:schemeClr val="bg1"/>
                </a:solidFill>
              </a:ln>
            </p:spPr>
            <p:txBody>
              <a:bodyPr vert="horz" lIns="91440" tIns="45720" rIns="91440" bIns="45720" rtlCol="0">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just">
                  <a:buNone/>
                </a:pPr>
                <a:endParaRPr lang="en-US" sz="1500" b="0" i="1" dirty="0">
                  <a:solidFill>
                    <a:schemeClr val="bg1"/>
                  </a:solidFill>
                  <a:latin typeface="Cambria Math" panose="02040503050406030204" pitchFamily="18" charset="0"/>
                </a:endParaRPr>
              </a:p>
              <a:p>
                <a:pPr marL="0" indent="0" algn="just">
                  <a:buNone/>
                </a:pPr>
                <a14:m>
                  <m:oMathPara xmlns:m="http://schemas.openxmlformats.org/officeDocument/2006/math">
                    <m:oMathParaPr>
                      <m:jc m:val="left"/>
                    </m:oMathParaPr>
                    <m:oMath xmlns:m="http://schemas.openxmlformats.org/officeDocument/2006/math">
                      <m:r>
                        <a:rPr lang="en-US" sz="1500" b="0" i="1" smtClean="0">
                          <a:solidFill>
                            <a:schemeClr val="bg1"/>
                          </a:solidFill>
                          <a:latin typeface="Cambria Math" panose="02040503050406030204" pitchFamily="18" charset="0"/>
                        </a:rPr>
                        <m:t>𝑊h𝑒𝑟𝑒</m:t>
                      </m:r>
                      <m:r>
                        <a:rPr lang="en-US" sz="1500" b="0" i="1" smtClean="0">
                          <a:solidFill>
                            <a:schemeClr val="bg1"/>
                          </a:solidFill>
                          <a:latin typeface="Cambria Math" panose="02040503050406030204" pitchFamily="18" charset="0"/>
                        </a:rPr>
                        <m:t>,</m:t>
                      </m:r>
                    </m:oMath>
                  </m:oMathPara>
                </a14:m>
                <a:endParaRPr lang="en-US" sz="1500" b="0" dirty="0">
                  <a:solidFill>
                    <a:schemeClr val="bg1"/>
                  </a:solidFill>
                </a:endParaRPr>
              </a:p>
              <a:p>
                <a:pPr marL="0" indent="0" algn="just">
                  <a:buNone/>
                </a:pPr>
                <a:endParaRPr lang="en-US" sz="1500" dirty="0">
                  <a:solidFill>
                    <a:schemeClr val="bg1"/>
                  </a:solidFill>
                </a:endParaRPr>
              </a:p>
              <a:p>
                <a:pPr marL="0" indent="0" algn="just">
                  <a:spcBef>
                    <a:spcPts val="1200"/>
                  </a:spcBef>
                  <a:buNone/>
                </a:pPr>
                <a14:m>
                  <m:oMathPara xmlns:m="http://schemas.openxmlformats.org/officeDocument/2006/math">
                    <m:oMathParaPr>
                      <m:jc m:val="left"/>
                    </m:oMathParaPr>
                    <m:oMath xmlns:m="http://schemas.openxmlformats.org/officeDocument/2006/math">
                      <m:r>
                        <a:rPr lang="en-US" sz="1500" b="0" i="1" smtClean="0">
                          <a:solidFill>
                            <a:schemeClr val="bg1"/>
                          </a:solidFill>
                          <a:latin typeface="Cambria Math" panose="02040503050406030204" pitchFamily="18" charset="0"/>
                        </a:rPr>
                        <m:t>𝑖</m:t>
                      </m:r>
                      <m:r>
                        <a:rPr lang="en-US" sz="1500" b="0" i="1" smtClean="0">
                          <a:solidFill>
                            <a:schemeClr val="bg1"/>
                          </a:solidFill>
                          <a:latin typeface="Cambria Math" panose="02040503050406030204" pitchFamily="18" charset="0"/>
                        </a:rPr>
                        <m:t>,</m:t>
                      </m:r>
                      <m:sSup>
                        <m:sSupPr>
                          <m:ctrlPr>
                            <a:rPr lang="en-US" sz="1500" b="0" i="1" smtClean="0">
                              <a:solidFill>
                                <a:schemeClr val="bg1"/>
                              </a:solidFill>
                              <a:latin typeface="Cambria Math" panose="02040503050406030204" pitchFamily="18" charset="0"/>
                            </a:rPr>
                          </m:ctrlPr>
                        </m:sSupPr>
                        <m:e>
                          <m:r>
                            <a:rPr lang="en-US" sz="1500" b="0" i="1" smtClean="0">
                              <a:solidFill>
                                <a:schemeClr val="bg1"/>
                              </a:solidFill>
                              <a:latin typeface="Cambria Math" panose="02040503050406030204" pitchFamily="18" charset="0"/>
                            </a:rPr>
                            <m:t>𝑖</m:t>
                          </m:r>
                        </m:e>
                        <m:sup>
                          <m:r>
                            <a:rPr lang="en-US" sz="1500" b="0" i="1" smtClean="0">
                              <a:solidFill>
                                <a:schemeClr val="bg1"/>
                              </a:solidFill>
                              <a:latin typeface="Cambria Math" panose="02040503050406030204" pitchFamily="18" charset="0"/>
                            </a:rPr>
                            <m:t>′</m:t>
                          </m:r>
                        </m:sup>
                      </m:sSup>
                      <m:r>
                        <a:rPr lang="en-US" sz="1500" b="0" i="1" smtClean="0">
                          <a:solidFill>
                            <a:schemeClr val="bg1"/>
                          </a:solidFill>
                          <a:latin typeface="Cambria Math" panose="02040503050406030204" pitchFamily="18" charset="0"/>
                          <a:ea typeface="Cambria Math" panose="02040503050406030204" pitchFamily="18" charset="0"/>
                        </a:rPr>
                        <m:t>∈</m:t>
                      </m:r>
                      <m:sSub>
                        <m:sSubPr>
                          <m:ctrlPr>
                            <a:rPr lang="en-US" sz="1500" b="0" i="1" smtClean="0">
                              <a:solidFill>
                                <a:schemeClr val="bg1"/>
                              </a:solidFill>
                              <a:latin typeface="Cambria Math" panose="02040503050406030204" pitchFamily="18" charset="0"/>
                              <a:ea typeface="Cambria Math" panose="02040503050406030204" pitchFamily="18" charset="0"/>
                            </a:rPr>
                          </m:ctrlPr>
                        </m:sSubPr>
                        <m:e>
                          <m:r>
                            <a:rPr lang="en-US" sz="1500" b="0" i="1" smtClean="0">
                              <a:solidFill>
                                <a:schemeClr val="bg1"/>
                              </a:solidFill>
                              <a:latin typeface="Cambria Math" panose="02040503050406030204" pitchFamily="18" charset="0"/>
                              <a:ea typeface="Cambria Math" panose="02040503050406030204" pitchFamily="18" charset="0"/>
                            </a:rPr>
                            <m:t>𝐶</m:t>
                          </m:r>
                        </m:e>
                        <m:sub>
                          <m:r>
                            <a:rPr lang="en-US" sz="1500" b="0" i="1" smtClean="0">
                              <a:solidFill>
                                <a:schemeClr val="bg1"/>
                              </a:solidFill>
                              <a:latin typeface="Cambria Math" panose="02040503050406030204" pitchFamily="18" charset="0"/>
                              <a:ea typeface="Cambria Math" panose="02040503050406030204" pitchFamily="18" charset="0"/>
                            </a:rPr>
                            <m:t>𝑘</m:t>
                          </m:r>
                        </m:sub>
                      </m:sSub>
                      <m:r>
                        <a:rPr lang="en-US" sz="1500" b="0" i="0" smtClean="0">
                          <a:solidFill>
                            <a:schemeClr val="bg1"/>
                          </a:solidFill>
                          <a:latin typeface="Cambria Math" panose="02040503050406030204" pitchFamily="18" charset="0"/>
                          <a:ea typeface="Cambria Math" panose="02040503050406030204" pitchFamily="18" charset="0"/>
                        </a:rPr>
                        <m:t>:</m:t>
                      </m:r>
                      <m:r>
                        <a:rPr lang="en-US" sz="1500" b="0" i="1" smtClean="0">
                          <a:solidFill>
                            <a:schemeClr val="bg1"/>
                          </a:solidFill>
                          <a:latin typeface="Cambria Math" panose="02040503050406030204" pitchFamily="18" charset="0"/>
                          <a:ea typeface="Cambria Math" panose="02040503050406030204" pitchFamily="18" charset="0"/>
                        </a:rPr>
                        <m:t>𝑠</m:t>
                      </m:r>
                      <m:r>
                        <a:rPr lang="en-US" sz="1500" b="0" i="1" smtClean="0">
                          <a:solidFill>
                            <a:schemeClr val="bg1"/>
                          </a:solidFill>
                          <a:latin typeface="Cambria Math" panose="02040503050406030204" pitchFamily="18" charset="0"/>
                        </a:rPr>
                        <m:t>𝑒𝑡</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𝑜𝑓</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𝑖𝑛𝑑𝑖𝑐𝑒𝑠</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𝑜𝑓</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𝑜𝑏𝑠𝑒𝑣𝑎𝑡𝑖𝑜𝑛</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𝑖𝑛</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𝑒𝑎𝑐h</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𝑐𝑙𝑢𝑠𝑡𝑒𝑟</m:t>
                      </m:r>
                    </m:oMath>
                  </m:oMathPara>
                </a14:m>
                <a:endParaRPr lang="en-US" sz="1500" b="0" i="1" dirty="0">
                  <a:solidFill>
                    <a:schemeClr val="bg1"/>
                  </a:solidFill>
                </a:endParaRPr>
              </a:p>
              <a:p>
                <a:pPr marL="0" indent="0" algn="just">
                  <a:spcBef>
                    <a:spcPts val="1200"/>
                  </a:spcBef>
                  <a:buNone/>
                </a:pPr>
                <a:endParaRPr lang="en-US" sz="1500" b="0" i="1" dirty="0">
                  <a:solidFill>
                    <a:schemeClr val="bg1"/>
                  </a:solidFill>
                </a:endParaRPr>
              </a:p>
              <a:p>
                <a:pPr marL="0" indent="0" algn="just">
                  <a:spcBef>
                    <a:spcPts val="1200"/>
                  </a:spcBef>
                  <a:buNone/>
                </a:pPr>
                <a14:m>
                  <m:oMathPara xmlns:m="http://schemas.openxmlformats.org/officeDocument/2006/math">
                    <m:oMathParaPr>
                      <m:jc m:val="left"/>
                    </m:oMathParaPr>
                    <m:oMath xmlns:m="http://schemas.openxmlformats.org/officeDocument/2006/math">
                      <m:r>
                        <a:rPr lang="en-US" sz="1500" b="0" i="1" smtClean="0">
                          <a:solidFill>
                            <a:schemeClr val="bg1"/>
                          </a:solidFill>
                          <a:latin typeface="Cambria Math" panose="02040503050406030204" pitchFamily="18" charset="0"/>
                        </a:rPr>
                        <m:t>𝑗</m:t>
                      </m:r>
                      <m:r>
                        <a:rPr lang="en-US" sz="1500" b="0" i="1" smtClean="0">
                          <a:solidFill>
                            <a:schemeClr val="bg1"/>
                          </a:solidFill>
                          <a:latin typeface="Cambria Math" panose="02040503050406030204" pitchFamily="18" charset="0"/>
                          <a:ea typeface="Cambria Math" panose="02040503050406030204" pitchFamily="18" charset="0"/>
                        </a:rPr>
                        <m:t>∈</m:t>
                      </m:r>
                      <m:r>
                        <a:rPr lang="en-US" sz="1500" b="0" i="1" smtClean="0">
                          <a:solidFill>
                            <a:schemeClr val="bg1"/>
                          </a:solidFill>
                          <a:latin typeface="Cambria Math" panose="02040503050406030204" pitchFamily="18" charset="0"/>
                          <a:ea typeface="Cambria Math" panose="02040503050406030204" pitchFamily="18" charset="0"/>
                        </a:rPr>
                        <m:t>𝑃</m:t>
                      </m:r>
                      <m:r>
                        <a:rPr lang="en-US" sz="1500" b="0" i="1" smtClean="0">
                          <a:solidFill>
                            <a:schemeClr val="bg1"/>
                          </a:solidFill>
                          <a:latin typeface="Cambria Math" panose="02040503050406030204" pitchFamily="18" charset="0"/>
                          <a:ea typeface="Cambria Math" panose="02040503050406030204" pitchFamily="18" charset="0"/>
                        </a:rPr>
                        <m:t>: </m:t>
                      </m:r>
                      <m:r>
                        <a:rPr lang="en-US" sz="1500" b="0" i="1" smtClean="0">
                          <a:solidFill>
                            <a:schemeClr val="bg1"/>
                          </a:solidFill>
                          <a:latin typeface="Cambria Math" panose="02040503050406030204" pitchFamily="18" charset="0"/>
                          <a:ea typeface="Cambria Math" panose="02040503050406030204" pitchFamily="18" charset="0"/>
                        </a:rPr>
                        <m:t>𝑠𝑒𝑡</m:t>
                      </m:r>
                      <m:r>
                        <a:rPr lang="en-US" sz="1500" b="0" i="1" smtClean="0">
                          <a:solidFill>
                            <a:schemeClr val="bg1"/>
                          </a:solidFill>
                          <a:latin typeface="Cambria Math" panose="02040503050406030204" pitchFamily="18" charset="0"/>
                          <a:ea typeface="Cambria Math" panose="02040503050406030204" pitchFamily="18" charset="0"/>
                        </a:rPr>
                        <m:t> </m:t>
                      </m:r>
                      <m:r>
                        <a:rPr lang="en-US" sz="1500" b="0" i="1" smtClean="0">
                          <a:solidFill>
                            <a:schemeClr val="bg1"/>
                          </a:solidFill>
                          <a:latin typeface="Cambria Math" panose="02040503050406030204" pitchFamily="18" charset="0"/>
                          <a:ea typeface="Cambria Math" panose="02040503050406030204" pitchFamily="18" charset="0"/>
                        </a:rPr>
                        <m:t>𝑜𝑓</m:t>
                      </m:r>
                      <m:r>
                        <a:rPr lang="en-US" sz="1500" b="0" i="1" smtClean="0">
                          <a:solidFill>
                            <a:schemeClr val="bg1"/>
                          </a:solidFill>
                          <a:latin typeface="Cambria Math" panose="02040503050406030204" pitchFamily="18" charset="0"/>
                          <a:ea typeface="Cambria Math" panose="02040503050406030204" pitchFamily="18" charset="0"/>
                        </a:rPr>
                        <m:t> </m:t>
                      </m:r>
                      <m:r>
                        <a:rPr lang="en-US" sz="1500" b="0" i="1" smtClean="0">
                          <a:solidFill>
                            <a:schemeClr val="bg1"/>
                          </a:solidFill>
                          <a:latin typeface="Cambria Math" panose="02040503050406030204" pitchFamily="18" charset="0"/>
                          <a:ea typeface="Cambria Math" panose="02040503050406030204" pitchFamily="18" charset="0"/>
                        </a:rPr>
                        <m:t>𝑓𝑒𝑎𝑡𝑢𝑟𝑒𝑠</m:t>
                      </m:r>
                    </m:oMath>
                  </m:oMathPara>
                </a14:m>
                <a:endParaRPr lang="en-US" sz="1500" b="0" i="1" dirty="0">
                  <a:solidFill>
                    <a:schemeClr val="bg1"/>
                  </a:solidFill>
                </a:endParaRPr>
              </a:p>
              <a:p>
                <a:pPr marL="0" indent="0" algn="just">
                  <a:spcBef>
                    <a:spcPts val="1200"/>
                  </a:spcBef>
                  <a:buNone/>
                </a:pPr>
                <a:endParaRPr lang="en-US" sz="1500" b="0" i="1" dirty="0">
                  <a:solidFill>
                    <a:schemeClr val="bg1"/>
                  </a:solidFill>
                </a:endParaRPr>
              </a:p>
              <a:p>
                <a:pPr marL="0" indent="0" algn="just">
                  <a:spcBef>
                    <a:spcPts val="1200"/>
                  </a:spcBef>
                  <a:buNone/>
                </a:pPr>
                <a14:m>
                  <m:oMathPara xmlns:m="http://schemas.openxmlformats.org/officeDocument/2006/math">
                    <m:oMathParaPr>
                      <m:jc m:val="left"/>
                    </m:oMathParaPr>
                    <m:oMath xmlns:m="http://schemas.openxmlformats.org/officeDocument/2006/math">
                      <m:d>
                        <m:dPr>
                          <m:begChr m:val=""/>
                          <m:ctrlPr>
                            <a:rPr lang="en-US" sz="1500" i="1">
                              <a:solidFill>
                                <a:schemeClr val="bg1"/>
                              </a:solidFill>
                              <a:latin typeface="Cambria Math" panose="02040503050406030204" pitchFamily="18" charset="0"/>
                            </a:rPr>
                          </m:ctrlPr>
                        </m:dPr>
                        <m:e>
                          <m:r>
                            <a:rPr lang="en-US" sz="1500" i="1">
                              <a:solidFill>
                                <a:schemeClr val="bg1"/>
                              </a:solidFill>
                              <a:latin typeface="Cambria Math" panose="02040503050406030204" pitchFamily="18" charset="0"/>
                            </a:rPr>
                            <m:t>𝑊</m:t>
                          </m:r>
                          <m:r>
                            <a:rPr lang="en-US" sz="1500">
                              <a:solidFill>
                                <a:schemeClr val="bg1"/>
                              </a:solidFill>
                              <a:latin typeface="Cambria Math" panose="02040503050406030204" pitchFamily="18" charset="0"/>
                            </a:rPr>
                            <m:t>(</m:t>
                          </m:r>
                          <m:sSub>
                            <m:sSubPr>
                              <m:ctrlPr>
                                <a:rPr lang="en-US" sz="1500" i="1">
                                  <a:solidFill>
                                    <a:schemeClr val="bg1"/>
                                  </a:solidFill>
                                  <a:latin typeface="Cambria Math" panose="02040503050406030204" pitchFamily="18" charset="0"/>
                                </a:rPr>
                              </m:ctrlPr>
                            </m:sSubPr>
                            <m:e>
                              <m:r>
                                <a:rPr lang="en-US" sz="1500" i="1">
                                  <a:solidFill>
                                    <a:schemeClr val="bg1"/>
                                  </a:solidFill>
                                  <a:latin typeface="Cambria Math" panose="02040503050406030204" pitchFamily="18" charset="0"/>
                                </a:rPr>
                                <m:t>𝐶</m:t>
                              </m:r>
                            </m:e>
                            <m:sub>
                              <m:r>
                                <a:rPr lang="en-US" sz="1500" i="1">
                                  <a:solidFill>
                                    <a:schemeClr val="bg1"/>
                                  </a:solidFill>
                                  <a:latin typeface="Cambria Math" panose="02040503050406030204" pitchFamily="18" charset="0"/>
                                </a:rPr>
                                <m:t>𝑘</m:t>
                              </m:r>
                            </m:sub>
                          </m:sSub>
                        </m:e>
                      </m:d>
                      <m:r>
                        <a:rPr lang="en-US" sz="1500" b="0" i="0" smtClean="0">
                          <a:solidFill>
                            <a:schemeClr val="bg1"/>
                          </a:solidFill>
                          <a:latin typeface="Cambria Math" panose="02040503050406030204" pitchFamily="18" charset="0"/>
                        </a:rPr>
                        <m:t>:</m:t>
                      </m:r>
                      <m:r>
                        <a:rPr lang="en-US" sz="1500" b="0" i="1" smtClean="0">
                          <a:solidFill>
                            <a:schemeClr val="bg1"/>
                          </a:solidFill>
                          <a:latin typeface="Cambria Math" panose="02040503050406030204" pitchFamily="18" charset="0"/>
                        </a:rPr>
                        <m:t>𝑤𝑖𝑡h𝑖𝑛</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𝑐𝑙𝑢𝑠𝑡𝑒𝑟</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𝑣𝑎𝑟𝑖𝑎𝑡𝑖𝑜𝑛</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𝑜𝑓</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𝑐𝑙𝑢𝑠𝑡𝑒𝑟</m:t>
                      </m:r>
                      <m:r>
                        <a:rPr lang="en-US" sz="1500" b="0" i="1" smtClean="0">
                          <a:solidFill>
                            <a:schemeClr val="bg1"/>
                          </a:solidFill>
                          <a:latin typeface="Cambria Math" panose="02040503050406030204" pitchFamily="18" charset="0"/>
                        </a:rPr>
                        <m:t> </m:t>
                      </m:r>
                      <m:sSub>
                        <m:sSubPr>
                          <m:ctrlPr>
                            <a:rPr lang="en-US" sz="1500" b="0" i="1" smtClean="0">
                              <a:solidFill>
                                <a:schemeClr val="bg1"/>
                              </a:solidFill>
                              <a:latin typeface="Cambria Math" panose="02040503050406030204" pitchFamily="18" charset="0"/>
                            </a:rPr>
                          </m:ctrlPr>
                        </m:sSubPr>
                        <m:e>
                          <m:r>
                            <a:rPr lang="en-US" sz="1500" b="0" i="1" smtClean="0">
                              <a:solidFill>
                                <a:schemeClr val="bg1"/>
                              </a:solidFill>
                              <a:latin typeface="Cambria Math" panose="02040503050406030204" pitchFamily="18" charset="0"/>
                            </a:rPr>
                            <m:t>𝐶</m:t>
                          </m:r>
                        </m:e>
                        <m:sub>
                          <m:r>
                            <a:rPr lang="en-US" sz="1500" b="0" i="1" smtClean="0">
                              <a:solidFill>
                                <a:schemeClr val="bg1"/>
                              </a:solidFill>
                              <a:latin typeface="Cambria Math" panose="02040503050406030204" pitchFamily="18" charset="0"/>
                            </a:rPr>
                            <m:t>𝑘</m:t>
                          </m:r>
                        </m:sub>
                      </m:sSub>
                    </m:oMath>
                  </m:oMathPara>
                </a14:m>
                <a:endParaRPr lang="en-US" sz="1500" i="1" dirty="0">
                  <a:solidFill>
                    <a:schemeClr val="bg1"/>
                  </a:solidFill>
                </a:endParaRPr>
              </a:p>
              <a:p>
                <a:pPr marL="0" indent="0" algn="just">
                  <a:spcBef>
                    <a:spcPts val="1200"/>
                  </a:spcBef>
                  <a:buNone/>
                </a:pPr>
                <a:endParaRPr lang="en-US" sz="1500" b="0" i="1" dirty="0">
                  <a:solidFill>
                    <a:schemeClr val="bg1"/>
                  </a:solidFill>
                </a:endParaRPr>
              </a:p>
              <a:p>
                <a:pPr marL="0" indent="0" algn="just">
                  <a:spcBef>
                    <a:spcPts val="1200"/>
                  </a:spcBef>
                  <a:buNone/>
                </a:pPr>
                <a14:m>
                  <m:oMathPara xmlns:m="http://schemas.openxmlformats.org/officeDocument/2006/math">
                    <m:oMathParaPr>
                      <m:jc m:val="left"/>
                    </m:oMathParaPr>
                    <m:oMath xmlns:m="http://schemas.openxmlformats.org/officeDocument/2006/math">
                      <m:d>
                        <m:dPr>
                          <m:ctrlPr>
                            <a:rPr lang="en-US" sz="1500" i="1">
                              <a:solidFill>
                                <a:schemeClr val="bg1"/>
                              </a:solidFill>
                              <a:latin typeface="Cambria Math" panose="02040503050406030204" pitchFamily="18" charset="0"/>
                            </a:rPr>
                          </m:ctrlPr>
                        </m:dPr>
                        <m:e>
                          <m:d>
                            <m:dPr>
                              <m:begChr m:val="|"/>
                              <m:endChr m:val="|"/>
                              <m:ctrlPr>
                                <a:rPr lang="en-US" sz="1500" i="1">
                                  <a:solidFill>
                                    <a:schemeClr val="bg1"/>
                                  </a:solidFill>
                                  <a:latin typeface="Cambria Math" panose="02040503050406030204" pitchFamily="18" charset="0"/>
                                </a:rPr>
                              </m:ctrlPr>
                            </m:dPr>
                            <m:e>
                              <m:sSub>
                                <m:sSubPr>
                                  <m:ctrlPr>
                                    <a:rPr lang="en-US" sz="1500" i="1">
                                      <a:solidFill>
                                        <a:schemeClr val="bg1"/>
                                      </a:solidFill>
                                      <a:latin typeface="Cambria Math" panose="02040503050406030204" pitchFamily="18" charset="0"/>
                                    </a:rPr>
                                  </m:ctrlPr>
                                </m:sSubPr>
                                <m:e>
                                  <m:r>
                                    <a:rPr lang="en-US" sz="1500" i="1">
                                      <a:solidFill>
                                        <a:schemeClr val="bg1"/>
                                      </a:solidFill>
                                      <a:latin typeface="Cambria Math" panose="02040503050406030204" pitchFamily="18" charset="0"/>
                                    </a:rPr>
                                    <m:t>𝑥</m:t>
                                  </m:r>
                                </m:e>
                                <m:sub>
                                  <m:r>
                                    <a:rPr lang="en-US" sz="1500" i="1">
                                      <a:solidFill>
                                        <a:schemeClr val="bg1"/>
                                      </a:solidFill>
                                      <a:latin typeface="Cambria Math" panose="02040503050406030204" pitchFamily="18" charset="0"/>
                                    </a:rPr>
                                    <m:t>𝑖𝑗</m:t>
                                  </m:r>
                                </m:sub>
                              </m:sSub>
                              <m:r>
                                <a:rPr lang="en-US" sz="1500">
                                  <a:solidFill>
                                    <a:schemeClr val="bg1"/>
                                  </a:solidFill>
                                  <a:latin typeface="Cambria Math" panose="02040503050406030204" pitchFamily="18" charset="0"/>
                                </a:rPr>
                                <m:t>− </m:t>
                              </m:r>
                              <m:sSub>
                                <m:sSubPr>
                                  <m:ctrlPr>
                                    <a:rPr lang="en-US" sz="1500" i="1">
                                      <a:solidFill>
                                        <a:schemeClr val="bg1"/>
                                      </a:solidFill>
                                      <a:latin typeface="Cambria Math" panose="02040503050406030204" pitchFamily="18" charset="0"/>
                                    </a:rPr>
                                  </m:ctrlPr>
                                </m:sSubPr>
                                <m:e>
                                  <m:r>
                                    <a:rPr lang="en-US" sz="1500" i="1">
                                      <a:solidFill>
                                        <a:schemeClr val="bg1"/>
                                      </a:solidFill>
                                      <a:latin typeface="Cambria Math" panose="02040503050406030204" pitchFamily="18" charset="0"/>
                                    </a:rPr>
                                    <m:t>𝑥</m:t>
                                  </m:r>
                                </m:e>
                                <m:sub>
                                  <m:sSup>
                                    <m:sSupPr>
                                      <m:ctrlPr>
                                        <a:rPr lang="en-US" sz="1500" i="1">
                                          <a:solidFill>
                                            <a:schemeClr val="bg1"/>
                                          </a:solidFill>
                                          <a:latin typeface="Cambria Math" panose="02040503050406030204" pitchFamily="18" charset="0"/>
                                        </a:rPr>
                                      </m:ctrlPr>
                                    </m:sSupPr>
                                    <m:e>
                                      <m:r>
                                        <a:rPr lang="en-US" sz="1500" i="1">
                                          <a:solidFill>
                                            <a:schemeClr val="bg1"/>
                                          </a:solidFill>
                                          <a:latin typeface="Cambria Math" panose="02040503050406030204" pitchFamily="18" charset="0"/>
                                        </a:rPr>
                                        <m:t>𝑖</m:t>
                                      </m:r>
                                    </m:e>
                                    <m:sup>
                                      <m:r>
                                        <a:rPr lang="en-US" sz="1500">
                                          <a:solidFill>
                                            <a:schemeClr val="bg1"/>
                                          </a:solidFill>
                                          <a:latin typeface="Cambria Math" panose="02040503050406030204" pitchFamily="18" charset="0"/>
                                        </a:rPr>
                                        <m:t>′</m:t>
                                      </m:r>
                                    </m:sup>
                                  </m:sSup>
                                  <m:r>
                                    <a:rPr lang="en-US" sz="1500" i="1">
                                      <a:solidFill>
                                        <a:schemeClr val="bg1"/>
                                      </a:solidFill>
                                      <a:latin typeface="Cambria Math" panose="02040503050406030204" pitchFamily="18" charset="0"/>
                                    </a:rPr>
                                    <m:t>𝑗</m:t>
                                  </m:r>
                                </m:sub>
                              </m:sSub>
                            </m:e>
                          </m:d>
                        </m:e>
                      </m:d>
                      <m:r>
                        <a:rPr lang="en-US" sz="1500" b="0" i="0" smtClean="0">
                          <a:solidFill>
                            <a:schemeClr val="bg1"/>
                          </a:solidFill>
                          <a:latin typeface="Cambria Math" panose="02040503050406030204" pitchFamily="18" charset="0"/>
                        </a:rPr>
                        <m:t>:</m:t>
                      </m:r>
                      <m:r>
                        <a:rPr lang="en-US" sz="1500" b="0" i="1" smtClean="0">
                          <a:solidFill>
                            <a:schemeClr val="bg1"/>
                          </a:solidFill>
                          <a:latin typeface="Cambria Math" panose="02040503050406030204" pitchFamily="18" charset="0"/>
                        </a:rPr>
                        <m:t>𝑎𝑏𝑠𝑜𝑙𝑢𝑡𝑒</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𝑑𝑖𝑓𝑓𝑒𝑟𝑛𝑒𝑐𝑒</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𝑏𝑒𝑡𝑤𝑒𝑒𝑛</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𝑚𝑒𝑎𝑛</m:t>
                      </m:r>
                      <m:r>
                        <a:rPr lang="en-US" sz="1500" b="0" i="1" smtClean="0">
                          <a:solidFill>
                            <a:schemeClr val="bg1"/>
                          </a:solidFill>
                          <a:latin typeface="Cambria Math" panose="02040503050406030204" pitchFamily="18" charset="0"/>
                        </a:rPr>
                        <m:t> </m:t>
                      </m:r>
                    </m:oMath>
                  </m:oMathPara>
                </a14:m>
                <a:endParaRPr lang="en-US" sz="1500" b="0" i="1" dirty="0">
                  <a:solidFill>
                    <a:schemeClr val="bg1"/>
                  </a:solidFill>
                  <a:latin typeface="Cambria Math" panose="02040503050406030204" pitchFamily="18" charset="0"/>
                </a:endParaRPr>
              </a:p>
              <a:p>
                <a:pPr marL="0" indent="0" algn="just">
                  <a:spcBef>
                    <a:spcPts val="1200"/>
                  </a:spcBef>
                  <a:buNone/>
                </a:pPr>
                <a14:m>
                  <m:oMathPara xmlns:m="http://schemas.openxmlformats.org/officeDocument/2006/math">
                    <m:oMathParaPr>
                      <m:jc m:val="left"/>
                    </m:oMathParaPr>
                    <m:oMath xmlns:m="http://schemas.openxmlformats.org/officeDocument/2006/math">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𝑣𝑎𝑙𝑢𝑒</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𝑎𝑛𝑑</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𝑜𝑏𝑠𝑒𝑟𝑣𝑎𝑡𝑖𝑜𝑛</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𝑖</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𝑓𝑜𝑟</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𝑓𝑒𝑎𝑡𝑢𝑟𝑒</m:t>
                      </m:r>
                      <m:r>
                        <a:rPr lang="en-US" sz="1500" b="0" i="1" smtClean="0">
                          <a:solidFill>
                            <a:schemeClr val="bg1"/>
                          </a:solidFill>
                          <a:latin typeface="Cambria Math" panose="02040503050406030204" pitchFamily="18" charset="0"/>
                        </a:rPr>
                        <m:t> </m:t>
                      </m:r>
                      <m:r>
                        <a:rPr lang="en-US" sz="1500" b="0" i="1" smtClean="0">
                          <a:solidFill>
                            <a:schemeClr val="bg1"/>
                          </a:solidFill>
                          <a:latin typeface="Cambria Math" panose="02040503050406030204" pitchFamily="18" charset="0"/>
                        </a:rPr>
                        <m:t>𝑗</m:t>
                      </m:r>
                    </m:oMath>
                  </m:oMathPara>
                </a14:m>
                <a:endParaRPr lang="en-US" sz="1500" b="0" i="1" dirty="0">
                  <a:solidFill>
                    <a:schemeClr val="bg1"/>
                  </a:solidFill>
                </a:endParaRPr>
              </a:p>
              <a:p>
                <a:pPr marL="0" indent="0" algn="just">
                  <a:buNone/>
                </a:pPr>
                <a:endParaRPr lang="en-US" sz="1500" dirty="0">
                  <a:solidFill>
                    <a:schemeClr val="bg1"/>
                  </a:solidFill>
                </a:endParaRPr>
              </a:p>
              <a:p>
                <a:pPr marL="0" indent="0" algn="just">
                  <a:buNone/>
                </a:pPr>
                <a:endParaRPr lang="en-US" sz="1500" dirty="0">
                  <a:solidFill>
                    <a:schemeClr val="bg1"/>
                  </a:solidFill>
                </a:endParaRPr>
              </a:p>
            </p:txBody>
          </p:sp>
        </mc:Choice>
        <mc:Fallback xmlns="">
          <p:sp>
            <p:nvSpPr>
              <p:cNvPr id="15" name="Content Placeholder 2">
                <a:extLst>
                  <a:ext uri="{FF2B5EF4-FFF2-40B4-BE49-F238E27FC236}">
                    <a16:creationId xmlns:a16="http://schemas.microsoft.com/office/drawing/2014/main" id="{05D5757F-6EDF-4B10-9B5D-634647639C1C}"/>
                  </a:ext>
                </a:extLst>
              </p:cNvPr>
              <p:cNvSpPr txBox="1">
                <a:spLocks noRot="1" noChangeAspect="1" noMove="1" noResize="1" noEditPoints="1" noAdjustHandles="1" noChangeArrowheads="1" noChangeShapeType="1" noTextEdit="1"/>
              </p:cNvSpPr>
              <p:nvPr/>
            </p:nvSpPr>
            <p:spPr>
              <a:xfrm>
                <a:off x="4213480" y="1707855"/>
                <a:ext cx="4792716" cy="4359054"/>
              </a:xfrm>
              <a:prstGeom prst="rect">
                <a:avLst/>
              </a:prstGeom>
              <a:blipFill>
                <a:blip r:embed="rId3"/>
                <a:stretch>
                  <a:fillRect/>
                </a:stretch>
              </a:blipFill>
              <a:ln>
                <a:solidFill>
                  <a:schemeClr val="bg1"/>
                </a:solidFill>
              </a:ln>
            </p:spPr>
            <p:txBody>
              <a:bodyPr/>
              <a:lstStyle/>
              <a:p>
                <a:r>
                  <a:rPr lang="en-US">
                    <a:noFill/>
                  </a:rPr>
                  <a:t> </a:t>
                </a:r>
              </a:p>
            </p:txBody>
          </p:sp>
        </mc:Fallback>
      </mc:AlternateContent>
      <p:sp>
        <p:nvSpPr>
          <p:cNvPr id="11" name="Title 1">
            <a:extLst>
              <a:ext uri="{FF2B5EF4-FFF2-40B4-BE49-F238E27FC236}">
                <a16:creationId xmlns:a16="http://schemas.microsoft.com/office/drawing/2014/main" id="{81F34255-B304-4A11-9D9A-847CA21066B0}"/>
              </a:ext>
            </a:extLst>
          </p:cNvPr>
          <p:cNvSpPr txBox="1">
            <a:spLocks/>
          </p:cNvSpPr>
          <p:nvPr/>
        </p:nvSpPr>
        <p:spPr>
          <a:xfrm>
            <a:off x="685790" y="337961"/>
            <a:ext cx="7055380" cy="767687"/>
          </a:xfrm>
          <a:prstGeom prst="rect">
            <a:avLst/>
          </a:prstGeom>
        </p:spPr>
        <p:txBody>
          <a:bodyPr vert="horz" lIns="91440" tIns="45720" rIns="91440" bIns="45720" rtlCol="0" anchor="t">
            <a:no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a:solidFill>
                  <a:schemeClr val="tx1"/>
                </a:solidFill>
              </a:rPr>
              <a:t>Stochastic Linear Programming (K Price Simulations) </a:t>
            </a:r>
            <a:r>
              <a:rPr lang="en-US" sz="1600" dirty="0">
                <a:solidFill>
                  <a:schemeClr val="tx1"/>
                </a:solidFill>
              </a:rPr>
              <a:t>(Cont’d)</a:t>
            </a:r>
          </a:p>
          <a:p>
            <a:br>
              <a:rPr lang="en-US" sz="2000" b="1" dirty="0">
                <a:solidFill>
                  <a:schemeClr val="tx1"/>
                </a:solidFill>
              </a:rPr>
            </a:br>
            <a:endParaRPr lang="en-US" sz="2000" b="1" dirty="0">
              <a:solidFill>
                <a:schemeClr val="tx1"/>
              </a:solidFill>
            </a:endParaRPr>
          </a:p>
        </p:txBody>
      </p:sp>
    </p:spTree>
    <p:extLst>
      <p:ext uri="{BB962C8B-B14F-4D97-AF65-F5344CB8AC3E}">
        <p14:creationId xmlns:p14="http://schemas.microsoft.com/office/powerpoint/2010/main" val="40552492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4BF0DE6D-24CF-4065-AC67-7FE6CF6D2046}"/>
              </a:ext>
            </a:extLst>
          </p:cNvPr>
          <p:cNvSpPr txBox="1">
            <a:spLocks/>
          </p:cNvSpPr>
          <p:nvPr/>
        </p:nvSpPr>
        <p:spPr>
          <a:xfrm>
            <a:off x="0" y="4806315"/>
            <a:ext cx="9144000" cy="1250242"/>
          </a:xfrm>
          <a:prstGeom prst="rect">
            <a:avLst/>
          </a:prstGeom>
          <a:solidFill>
            <a:schemeClr val="accent4"/>
          </a:solidFill>
          <a:ln>
            <a:solidFill>
              <a:schemeClr val="bg1"/>
            </a:solidFill>
          </a:ln>
        </p:spPr>
        <p:txBody>
          <a:bodyPr vert="horz" lIns="91440" tIns="45720" rIns="91440" bIns="45720" rtlCol="0">
            <a:no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spcBef>
                <a:spcPts val="0"/>
              </a:spcBef>
              <a:buNone/>
            </a:pPr>
            <a:endParaRPr lang="en-US" sz="1400" dirty="0">
              <a:solidFill>
                <a:schemeClr val="bg1"/>
              </a:solidFill>
            </a:endParaRPr>
          </a:p>
        </p:txBody>
      </p:sp>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522230" y="1101784"/>
            <a:ext cx="7717880" cy="385408"/>
          </a:xfrm>
        </p:spPr>
        <p:txBody>
          <a:bodyPr>
            <a:normAutofit/>
          </a:bodyPr>
          <a:lstStyle/>
          <a:p>
            <a:r>
              <a:rPr lang="en-US" sz="1400" dirty="0"/>
              <a:t>Deriving the Optimum number of price scenarios using “</a:t>
            </a:r>
            <a:r>
              <a:rPr lang="en-US" sz="1400" b="1" dirty="0"/>
              <a:t>Elbow Method”</a:t>
            </a:r>
          </a:p>
        </p:txBody>
      </p:sp>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11</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p:graphicFrame>
        <p:nvGraphicFramePr>
          <p:cNvPr id="16" name="Chart 15">
            <a:extLst>
              <a:ext uri="{FF2B5EF4-FFF2-40B4-BE49-F238E27FC236}">
                <a16:creationId xmlns:a16="http://schemas.microsoft.com/office/drawing/2014/main" id="{FD267780-582C-4FB1-9F7A-E904AEC482FD}"/>
              </a:ext>
            </a:extLst>
          </p:cNvPr>
          <p:cNvGraphicFramePr>
            <a:graphicFrameLocks/>
          </p:cNvGraphicFramePr>
          <p:nvPr>
            <p:extLst>
              <p:ext uri="{D42A27DB-BD31-4B8C-83A1-F6EECF244321}">
                <p14:modId xmlns:p14="http://schemas.microsoft.com/office/powerpoint/2010/main" val="3855813834"/>
              </p:ext>
            </p:extLst>
          </p:nvPr>
        </p:nvGraphicFramePr>
        <p:xfrm>
          <a:off x="409138" y="1460937"/>
          <a:ext cx="4278477" cy="317145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Object 18">
            <a:extLst>
              <a:ext uri="{FF2B5EF4-FFF2-40B4-BE49-F238E27FC236}">
                <a16:creationId xmlns:a16="http://schemas.microsoft.com/office/drawing/2014/main" id="{6DC60FF0-26D0-4EB2-802A-C7FEC3DFA208}"/>
              </a:ext>
            </a:extLst>
          </p:cNvPr>
          <p:cNvGraphicFramePr>
            <a:graphicFrameLocks noChangeAspect="1"/>
          </p:cNvGraphicFramePr>
          <p:nvPr>
            <p:extLst>
              <p:ext uri="{D42A27DB-BD31-4B8C-83A1-F6EECF244321}">
                <p14:modId xmlns:p14="http://schemas.microsoft.com/office/powerpoint/2010/main" val="2341569174"/>
              </p:ext>
            </p:extLst>
          </p:nvPr>
        </p:nvGraphicFramePr>
        <p:xfrm>
          <a:off x="63500" y="4900332"/>
          <a:ext cx="9017000" cy="1079500"/>
        </p:xfrm>
        <a:graphic>
          <a:graphicData uri="http://schemas.openxmlformats.org/presentationml/2006/ole">
            <mc:AlternateContent xmlns:mc="http://schemas.openxmlformats.org/markup-compatibility/2006">
              <mc:Choice xmlns:v="urn:schemas-microsoft-com:vml" Requires="v">
                <p:oleObj spid="_x0000_s17481" name="Worksheet" r:id="rId4" imgW="10812886" imgH="1287890" progId="Excel.Sheet.12">
                  <p:embed/>
                </p:oleObj>
              </mc:Choice>
              <mc:Fallback>
                <p:oleObj name="Worksheet" r:id="rId4" imgW="10812886" imgH="1287890" progId="Excel.Sheet.12">
                  <p:embed/>
                  <p:pic>
                    <p:nvPicPr>
                      <p:cNvPr id="19" name="Object 18">
                        <a:extLst>
                          <a:ext uri="{FF2B5EF4-FFF2-40B4-BE49-F238E27FC236}">
                            <a16:creationId xmlns:a16="http://schemas.microsoft.com/office/drawing/2014/main" id="{6DC60FF0-26D0-4EB2-802A-C7FEC3DFA208}"/>
                          </a:ext>
                        </a:extLst>
                      </p:cNvPr>
                      <p:cNvPicPr/>
                      <p:nvPr/>
                    </p:nvPicPr>
                    <p:blipFill>
                      <a:blip r:embed="rId5"/>
                      <a:stretch>
                        <a:fillRect/>
                      </a:stretch>
                    </p:blipFill>
                    <p:spPr>
                      <a:xfrm>
                        <a:off x="63500" y="4900332"/>
                        <a:ext cx="9017000" cy="1079500"/>
                      </a:xfrm>
                      <a:prstGeom prst="rect">
                        <a:avLst/>
                      </a:prstGeom>
                    </p:spPr>
                  </p:pic>
                </p:oleObj>
              </mc:Fallback>
            </mc:AlternateContent>
          </a:graphicData>
        </a:graphic>
      </p:graphicFrame>
      <p:sp>
        <p:nvSpPr>
          <p:cNvPr id="11" name="Title 1">
            <a:extLst>
              <a:ext uri="{FF2B5EF4-FFF2-40B4-BE49-F238E27FC236}">
                <a16:creationId xmlns:a16="http://schemas.microsoft.com/office/drawing/2014/main" id="{F1068859-7368-4D4D-95DA-75A584D771CC}"/>
              </a:ext>
            </a:extLst>
          </p:cNvPr>
          <p:cNvSpPr txBox="1">
            <a:spLocks/>
          </p:cNvSpPr>
          <p:nvPr/>
        </p:nvSpPr>
        <p:spPr>
          <a:xfrm>
            <a:off x="627150" y="395273"/>
            <a:ext cx="8148988" cy="482896"/>
          </a:xfrm>
          <a:prstGeom prst="rect">
            <a:avLst/>
          </a:prstGeom>
        </p:spPr>
        <p:txBody>
          <a:bodyPr vert="horz" lIns="91440" tIns="45720" rIns="91440" bIns="45720" rtlCol="0" anchor="t">
            <a:no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a:solidFill>
                  <a:schemeClr val="tx1"/>
                </a:solidFill>
              </a:rPr>
              <a:t>Stochastic Linear Programming </a:t>
            </a:r>
            <a:r>
              <a:rPr lang="en-US" sz="2000" b="1" dirty="0"/>
              <a:t>(K Price Simulations) </a:t>
            </a:r>
          </a:p>
          <a:p>
            <a:r>
              <a:rPr lang="en-US" sz="1600" dirty="0">
                <a:solidFill>
                  <a:schemeClr val="tx1"/>
                </a:solidFill>
              </a:rPr>
              <a:t>(Cont’d)</a:t>
            </a:r>
          </a:p>
          <a:p>
            <a:endParaRPr lang="en-US" sz="2000" b="1" dirty="0"/>
          </a:p>
          <a:p>
            <a:br>
              <a:rPr lang="en-US" sz="2000" b="1" dirty="0"/>
            </a:br>
            <a:endParaRPr lang="en-US" sz="2000" b="1" dirty="0">
              <a:solidFill>
                <a:schemeClr val="tx1"/>
              </a:solidFill>
            </a:endParaRPr>
          </a:p>
        </p:txBody>
      </p:sp>
      <p:graphicFrame>
        <p:nvGraphicFramePr>
          <p:cNvPr id="12" name="Chart 11">
            <a:extLst>
              <a:ext uri="{FF2B5EF4-FFF2-40B4-BE49-F238E27FC236}">
                <a16:creationId xmlns:a16="http://schemas.microsoft.com/office/drawing/2014/main" id="{F94EC001-8287-44E5-A09F-9482353A638B}"/>
              </a:ext>
            </a:extLst>
          </p:cNvPr>
          <p:cNvGraphicFramePr>
            <a:graphicFrameLocks/>
          </p:cNvGraphicFramePr>
          <p:nvPr>
            <p:extLst>
              <p:ext uri="{D42A27DB-BD31-4B8C-83A1-F6EECF244321}">
                <p14:modId xmlns:p14="http://schemas.microsoft.com/office/powerpoint/2010/main" val="271527393"/>
              </p:ext>
            </p:extLst>
          </p:nvPr>
        </p:nvGraphicFramePr>
        <p:xfrm>
          <a:off x="4918841" y="1460937"/>
          <a:ext cx="4004442" cy="317145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5643583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12</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p:sp>
        <p:nvSpPr>
          <p:cNvPr id="8" name="Title 1">
            <a:extLst>
              <a:ext uri="{FF2B5EF4-FFF2-40B4-BE49-F238E27FC236}">
                <a16:creationId xmlns:a16="http://schemas.microsoft.com/office/drawing/2014/main" id="{0097E7DC-A9BE-45C6-B8C1-1C8556B4D296}"/>
              </a:ext>
            </a:extLst>
          </p:cNvPr>
          <p:cNvSpPr txBox="1">
            <a:spLocks/>
          </p:cNvSpPr>
          <p:nvPr/>
        </p:nvSpPr>
        <p:spPr>
          <a:xfrm>
            <a:off x="627151" y="395272"/>
            <a:ext cx="7055380" cy="1400530"/>
          </a:xfrm>
          <a:prstGeom prst="rect">
            <a:avLst/>
          </a:prstGeom>
        </p:spPr>
        <p:txBody>
          <a:bodyPr vert="horz" lIns="91440" tIns="45720" rIns="91440" bIns="45720" rtlCol="0" anchor="t">
            <a:no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a:solidFill>
                  <a:schemeClr val="tx1"/>
                </a:solidFill>
              </a:rPr>
              <a:t>Stochastic Linear Programming </a:t>
            </a:r>
            <a:r>
              <a:rPr lang="en-US" sz="2000" b="1" dirty="0"/>
              <a:t>(K Price Simulations)</a:t>
            </a:r>
          </a:p>
          <a:p>
            <a:r>
              <a:rPr lang="en-US" sz="1800" dirty="0">
                <a:solidFill>
                  <a:schemeClr val="tx1"/>
                </a:solidFill>
              </a:rPr>
              <a:t>(Cont’d)</a:t>
            </a:r>
          </a:p>
          <a:p>
            <a:br>
              <a:rPr lang="en-US" sz="2000" b="1" dirty="0"/>
            </a:br>
            <a:endParaRPr lang="en-US" sz="2000" b="1" dirty="0">
              <a:solidFill>
                <a:schemeClr val="tx1"/>
              </a:solidFill>
            </a:endParaRPr>
          </a:p>
        </p:txBody>
      </p:sp>
      <mc:AlternateContent xmlns:mc="http://schemas.openxmlformats.org/markup-compatibility/2006" xmlns:a14="http://schemas.microsoft.com/office/drawing/2010/main">
        <mc:Choice Requires="a14">
          <p:sp>
            <p:nvSpPr>
              <p:cNvPr id="7" name="Content Placeholder 6">
                <a:extLst>
                  <a:ext uri="{FF2B5EF4-FFF2-40B4-BE49-F238E27FC236}">
                    <a16:creationId xmlns:a16="http://schemas.microsoft.com/office/drawing/2014/main" id="{E52C6655-3AA7-4FFB-8DF4-F7773AC8948B}"/>
                  </a:ext>
                </a:extLst>
              </p:cNvPr>
              <p:cNvSpPr>
                <a:spLocks noGrp="1"/>
              </p:cNvSpPr>
              <p:nvPr>
                <p:ph idx="1"/>
              </p:nvPr>
            </p:nvSpPr>
            <p:spPr>
              <a:xfrm>
                <a:off x="1216173" y="1315252"/>
                <a:ext cx="6711654" cy="4195481"/>
              </a:xfrm>
            </p:spPr>
            <p:txBody>
              <a:bodyPr/>
              <a:lstStyle/>
              <a:p>
                <a:r>
                  <a:rPr lang="en-US" dirty="0"/>
                  <a:t>Calculating the Cluster (Scenario) Probability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m:t>
                        </m:r>
                        <m:r>
                          <a:rPr lang="en-US" b="0" i="1" smtClean="0">
                            <a:latin typeface="Cambria Math" panose="02040503050406030204" pitchFamily="18" charset="0"/>
                          </a:rPr>
                          <m:t>𝑞</m:t>
                        </m:r>
                      </m:e>
                      <m:sub>
                        <m:r>
                          <a:rPr lang="en-US" b="0" i="1" smtClean="0">
                            <a:latin typeface="Cambria Math" panose="02040503050406030204" pitchFamily="18" charset="0"/>
                          </a:rPr>
                          <m:t>𝑠</m:t>
                        </m:r>
                      </m:sub>
                    </m:sSub>
                    <m:r>
                      <a:rPr lang="en-US" b="0" i="0" smtClean="0">
                        <a:latin typeface="Cambria Math" panose="02040503050406030204" pitchFamily="18" charset="0"/>
                      </a:rPr>
                      <m:t>)</m:t>
                    </m:r>
                  </m:oMath>
                </a14:m>
                <a:r>
                  <a:rPr lang="en-US" dirty="0"/>
                  <a:t>:</a:t>
                </a:r>
              </a:p>
              <a:p>
                <a:endParaRPr lang="en-US" dirty="0"/>
              </a:p>
              <a:p>
                <a:pPr marL="0" indent="0">
                  <a:buNone/>
                </a:pPr>
                <a14:m>
                  <m:oMathPara xmlns:m="http://schemas.openxmlformats.org/officeDocument/2006/math">
                    <m:oMathParaPr>
                      <m:jc m:val="centerGroup"/>
                    </m:oMathParaPr>
                    <m:oMath xmlns:m="http://schemas.openxmlformats.org/officeDocument/2006/math">
                      <m:func>
                        <m:funcPr>
                          <m:ctrlPr>
                            <a:rPr lang="en-US" sz="2400" b="0" i="1" smtClean="0">
                              <a:latin typeface="Cambria Math" panose="02040503050406030204" pitchFamily="18" charset="0"/>
                            </a:rPr>
                          </m:ctrlPr>
                        </m:funcPr>
                        <m:fName>
                          <m:sSub>
                            <m:sSubPr>
                              <m:ctrlPr>
                                <a:rPr lang="en-US" sz="2400" i="1">
                                  <a:latin typeface="Cambria Math" panose="02040503050406030204" pitchFamily="18" charset="0"/>
                                </a:rPr>
                              </m:ctrlPr>
                            </m:sSubPr>
                            <m:e>
                              <m:r>
                                <a:rPr lang="en-US" sz="2400" i="1">
                                  <a:latin typeface="Cambria Math" panose="02040503050406030204" pitchFamily="18" charset="0"/>
                                </a:rPr>
                                <m:t>𝑞</m:t>
                              </m:r>
                            </m:e>
                            <m:sub>
                              <m:r>
                                <a:rPr lang="en-US" sz="2400" i="1">
                                  <a:latin typeface="Cambria Math" panose="02040503050406030204" pitchFamily="18" charset="0"/>
                                </a:rPr>
                                <m:t>𝑠</m:t>
                              </m:r>
                            </m:sub>
                          </m:sSub>
                        </m:fName>
                        <m:e>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𝐶𝑙𝑢𝑠𝑡𝑒𝑟</m:t>
                              </m:r>
                              <m:r>
                                <a:rPr lang="en-US" sz="2400" b="0" i="1" smtClean="0">
                                  <a:latin typeface="Cambria Math" panose="02040503050406030204" pitchFamily="18" charset="0"/>
                                </a:rPr>
                                <m:t> </m:t>
                              </m:r>
                              <m:r>
                                <a:rPr lang="en-US" sz="2400" b="0" i="1" smtClean="0">
                                  <a:latin typeface="Cambria Math" panose="02040503050406030204" pitchFamily="18" charset="0"/>
                                </a:rPr>
                                <m:t>𝑆𝑖𝑧𝑒</m:t>
                              </m:r>
                            </m:num>
                            <m:den>
                              <m:r>
                                <a:rPr lang="en-US" sz="2400" b="0" i="1" smtClean="0">
                                  <a:latin typeface="Cambria Math" panose="02040503050406030204" pitchFamily="18" charset="0"/>
                                </a:rPr>
                                <m:t>𝑇𝑜𝑡𝑎𝑙</m:t>
                              </m:r>
                              <m:r>
                                <a:rPr lang="en-US" sz="2400" b="0" i="1" smtClean="0">
                                  <a:latin typeface="Cambria Math" panose="02040503050406030204" pitchFamily="18" charset="0"/>
                                </a:rPr>
                                <m:t> #</m:t>
                              </m:r>
                              <m:r>
                                <a:rPr lang="en-US" sz="2400" b="0" i="1" smtClean="0">
                                  <a:latin typeface="Cambria Math" panose="02040503050406030204" pitchFamily="18" charset="0"/>
                                </a:rPr>
                                <m:t>𝑂𝑏𝑠𝑒𝑟𝑣𝑎𝑡𝑖𝑜𝑛𝑠</m:t>
                              </m:r>
                            </m:den>
                          </m:f>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d>
                                <m:dPr>
                                  <m:begChr m:val="|"/>
                                  <m:endChr m:val="|"/>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𝐶</m:t>
                                      </m:r>
                                    </m:e>
                                    <m:sub>
                                      <m:r>
                                        <a:rPr lang="en-US" sz="2400" b="0" i="1" smtClean="0">
                                          <a:latin typeface="Cambria Math" panose="02040503050406030204" pitchFamily="18" charset="0"/>
                                        </a:rPr>
                                        <m:t>𝑘</m:t>
                                      </m:r>
                                    </m:sub>
                                  </m:sSub>
                                </m:e>
                              </m:d>
                            </m:num>
                            <m:den>
                              <m:d>
                                <m:dPr>
                                  <m:begChr m:val="|"/>
                                  <m:endChr m:val="|"/>
                                  <m:ctrlPr>
                                    <a:rPr lang="en-US" sz="2400" b="0" i="1" smtClean="0">
                                      <a:latin typeface="Cambria Math" panose="02040503050406030204" pitchFamily="18" charset="0"/>
                                    </a:rPr>
                                  </m:ctrlPr>
                                </m:dPr>
                                <m:e>
                                  <m:r>
                                    <a:rPr lang="en-US" sz="2400" b="0" i="1" smtClean="0">
                                      <a:latin typeface="Cambria Math" panose="02040503050406030204" pitchFamily="18" charset="0"/>
                                    </a:rPr>
                                    <m:t>𝑁</m:t>
                                  </m:r>
                                </m:e>
                              </m:d>
                            </m:den>
                          </m:f>
                        </m:e>
                      </m:func>
                      <m:r>
                        <a:rPr lang="en-US" sz="2400" b="0" i="0" smtClean="0">
                          <a:latin typeface="Cambria Math" panose="02040503050406030204" pitchFamily="18" charset="0"/>
                        </a:rPr>
                        <m:t> </m:t>
                      </m:r>
                      <m:r>
                        <a:rPr lang="en-US" sz="2400" b="0" i="1" smtClean="0">
                          <a:latin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𝑘</m:t>
                      </m:r>
                      <m:r>
                        <a:rPr lang="en-US" sz="2400" b="0" i="1" smtClean="0">
                          <a:latin typeface="Cambria Math" panose="02040503050406030204" pitchFamily="18" charset="0"/>
                          <a:ea typeface="Cambria Math" panose="02040503050406030204" pitchFamily="18" charset="0"/>
                        </a:rPr>
                        <m:t>=1,…,9</m:t>
                      </m:r>
                    </m:oMath>
                  </m:oMathPara>
                </a14:m>
                <a:endParaRPr lang="en-US" sz="1800" dirty="0"/>
              </a:p>
              <a:p>
                <a:pPr marL="0" indent="0">
                  <a:buNone/>
                </a:pPr>
                <a:endParaRPr lang="en-US" dirty="0"/>
              </a:p>
            </p:txBody>
          </p:sp>
        </mc:Choice>
        <mc:Fallback xmlns="">
          <p:sp>
            <p:nvSpPr>
              <p:cNvPr id="7" name="Content Placeholder 6">
                <a:extLst>
                  <a:ext uri="{FF2B5EF4-FFF2-40B4-BE49-F238E27FC236}">
                    <a16:creationId xmlns:a16="http://schemas.microsoft.com/office/drawing/2014/main" id="{E52C6655-3AA7-4FFB-8DF4-F7773AC8948B}"/>
                  </a:ext>
                </a:extLst>
              </p:cNvPr>
              <p:cNvSpPr>
                <a:spLocks noGrp="1" noRot="1" noChangeAspect="1" noMove="1" noResize="1" noEditPoints="1" noAdjustHandles="1" noChangeArrowheads="1" noChangeShapeType="1" noTextEdit="1"/>
              </p:cNvSpPr>
              <p:nvPr>
                <p:ph idx="1"/>
              </p:nvPr>
            </p:nvSpPr>
            <p:spPr>
              <a:xfrm>
                <a:off x="1216173" y="1315252"/>
                <a:ext cx="6711654" cy="4195481"/>
              </a:xfrm>
              <a:blipFill>
                <a:blip r:embed="rId2"/>
                <a:stretch>
                  <a:fillRect l="-455" t="-872"/>
                </a:stretch>
              </a:blipFill>
            </p:spPr>
            <p:txBody>
              <a:bodyPr/>
              <a:lstStyle/>
              <a:p>
                <a:r>
                  <a:rPr lang="en-US">
                    <a:noFill/>
                  </a:rPr>
                  <a:t> </a:t>
                </a:r>
              </a:p>
            </p:txBody>
          </p:sp>
        </mc:Fallback>
      </mc:AlternateContent>
      <p:graphicFrame>
        <p:nvGraphicFramePr>
          <p:cNvPr id="16" name="Table 15">
            <a:extLst>
              <a:ext uri="{FF2B5EF4-FFF2-40B4-BE49-F238E27FC236}">
                <a16:creationId xmlns:a16="http://schemas.microsoft.com/office/drawing/2014/main" id="{B6B887FD-52FD-47C5-A069-ACA6C8F7F2AF}"/>
              </a:ext>
            </a:extLst>
          </p:cNvPr>
          <p:cNvGraphicFramePr>
            <a:graphicFrameLocks noGrp="1"/>
          </p:cNvGraphicFramePr>
          <p:nvPr>
            <p:extLst>
              <p:ext uri="{D42A27DB-BD31-4B8C-83A1-F6EECF244321}">
                <p14:modId xmlns:p14="http://schemas.microsoft.com/office/powerpoint/2010/main" val="1428569412"/>
              </p:ext>
            </p:extLst>
          </p:nvPr>
        </p:nvGraphicFramePr>
        <p:xfrm>
          <a:off x="933805" y="3615559"/>
          <a:ext cx="7276389" cy="1611048"/>
        </p:xfrm>
        <a:graphic>
          <a:graphicData uri="http://schemas.openxmlformats.org/drawingml/2006/table">
            <a:tbl>
              <a:tblPr/>
              <a:tblGrid>
                <a:gridCol w="1856733">
                  <a:extLst>
                    <a:ext uri="{9D8B030D-6E8A-4147-A177-3AD203B41FA5}">
                      <a16:colId xmlns:a16="http://schemas.microsoft.com/office/drawing/2014/main" val="3366961757"/>
                    </a:ext>
                  </a:extLst>
                </a:gridCol>
                <a:gridCol w="602184">
                  <a:extLst>
                    <a:ext uri="{9D8B030D-6E8A-4147-A177-3AD203B41FA5}">
                      <a16:colId xmlns:a16="http://schemas.microsoft.com/office/drawing/2014/main" val="4166068447"/>
                    </a:ext>
                  </a:extLst>
                </a:gridCol>
                <a:gridCol w="602184">
                  <a:extLst>
                    <a:ext uri="{9D8B030D-6E8A-4147-A177-3AD203B41FA5}">
                      <a16:colId xmlns:a16="http://schemas.microsoft.com/office/drawing/2014/main" val="1525320011"/>
                    </a:ext>
                  </a:extLst>
                </a:gridCol>
                <a:gridCol w="602184">
                  <a:extLst>
                    <a:ext uri="{9D8B030D-6E8A-4147-A177-3AD203B41FA5}">
                      <a16:colId xmlns:a16="http://schemas.microsoft.com/office/drawing/2014/main" val="4249697665"/>
                    </a:ext>
                  </a:extLst>
                </a:gridCol>
                <a:gridCol w="602184">
                  <a:extLst>
                    <a:ext uri="{9D8B030D-6E8A-4147-A177-3AD203B41FA5}">
                      <a16:colId xmlns:a16="http://schemas.microsoft.com/office/drawing/2014/main" val="760031839"/>
                    </a:ext>
                  </a:extLst>
                </a:gridCol>
                <a:gridCol w="602184">
                  <a:extLst>
                    <a:ext uri="{9D8B030D-6E8A-4147-A177-3AD203B41FA5}">
                      <a16:colId xmlns:a16="http://schemas.microsoft.com/office/drawing/2014/main" val="2740377014"/>
                    </a:ext>
                  </a:extLst>
                </a:gridCol>
                <a:gridCol w="602184">
                  <a:extLst>
                    <a:ext uri="{9D8B030D-6E8A-4147-A177-3AD203B41FA5}">
                      <a16:colId xmlns:a16="http://schemas.microsoft.com/office/drawing/2014/main" val="378315293"/>
                    </a:ext>
                  </a:extLst>
                </a:gridCol>
                <a:gridCol w="602184">
                  <a:extLst>
                    <a:ext uri="{9D8B030D-6E8A-4147-A177-3AD203B41FA5}">
                      <a16:colId xmlns:a16="http://schemas.microsoft.com/office/drawing/2014/main" val="3203124576"/>
                    </a:ext>
                  </a:extLst>
                </a:gridCol>
                <a:gridCol w="602184">
                  <a:extLst>
                    <a:ext uri="{9D8B030D-6E8A-4147-A177-3AD203B41FA5}">
                      <a16:colId xmlns:a16="http://schemas.microsoft.com/office/drawing/2014/main" val="3672585254"/>
                    </a:ext>
                  </a:extLst>
                </a:gridCol>
                <a:gridCol w="602184">
                  <a:extLst>
                    <a:ext uri="{9D8B030D-6E8A-4147-A177-3AD203B41FA5}">
                      <a16:colId xmlns:a16="http://schemas.microsoft.com/office/drawing/2014/main" val="1879710547"/>
                    </a:ext>
                  </a:extLst>
                </a:gridCol>
              </a:tblGrid>
              <a:tr h="402762">
                <a:tc>
                  <a:txBody>
                    <a:bodyPr/>
                    <a:lstStyle/>
                    <a:p>
                      <a:pPr algn="l" fontAlgn="ctr"/>
                      <a:r>
                        <a:rPr lang="en-US" sz="1500" b="1" i="0" u="none" strike="noStrike" dirty="0">
                          <a:solidFill>
                            <a:srgbClr val="000000"/>
                          </a:solidFill>
                          <a:effectLst/>
                          <a:latin typeface="Calibri" panose="020F0502020204030204" pitchFamily="34" charset="0"/>
                        </a:rPr>
                        <a:t> </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1" i="0" u="none" strike="noStrike">
                          <a:solidFill>
                            <a:srgbClr val="000000"/>
                          </a:solidFill>
                          <a:effectLst/>
                          <a:latin typeface="Calibri" panose="020F0502020204030204" pitchFamily="34" charset="0"/>
                        </a:rPr>
                        <a:t>C1</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1" i="0" u="none" strike="noStrike">
                          <a:solidFill>
                            <a:srgbClr val="000000"/>
                          </a:solidFill>
                          <a:effectLst/>
                          <a:latin typeface="Calibri" panose="020F0502020204030204" pitchFamily="34" charset="0"/>
                        </a:rPr>
                        <a:t>C2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1" i="0" u="none" strike="noStrike">
                          <a:solidFill>
                            <a:srgbClr val="000000"/>
                          </a:solidFill>
                          <a:effectLst/>
                          <a:latin typeface="Calibri" panose="020F0502020204030204" pitchFamily="34" charset="0"/>
                        </a:rPr>
                        <a:t>C3</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1" i="0" u="none" strike="noStrike">
                          <a:solidFill>
                            <a:srgbClr val="000000"/>
                          </a:solidFill>
                          <a:effectLst/>
                          <a:latin typeface="Calibri" panose="020F0502020204030204" pitchFamily="34" charset="0"/>
                        </a:rPr>
                        <a:t>C4</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1" i="0" u="none" strike="noStrike">
                          <a:solidFill>
                            <a:srgbClr val="000000"/>
                          </a:solidFill>
                          <a:effectLst/>
                          <a:latin typeface="Calibri" panose="020F0502020204030204" pitchFamily="34" charset="0"/>
                        </a:rPr>
                        <a:t>C5</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1" i="0" u="none" strike="noStrike">
                          <a:solidFill>
                            <a:srgbClr val="000000"/>
                          </a:solidFill>
                          <a:effectLst/>
                          <a:latin typeface="Calibri" panose="020F0502020204030204" pitchFamily="34" charset="0"/>
                        </a:rPr>
                        <a:t>C6</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1" i="0" u="none" strike="noStrike">
                          <a:solidFill>
                            <a:srgbClr val="000000"/>
                          </a:solidFill>
                          <a:effectLst/>
                          <a:latin typeface="Calibri" panose="020F0502020204030204" pitchFamily="34" charset="0"/>
                        </a:rPr>
                        <a:t>C7</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1" i="0" u="none" strike="noStrike">
                          <a:solidFill>
                            <a:srgbClr val="000000"/>
                          </a:solidFill>
                          <a:effectLst/>
                          <a:latin typeface="Calibri" panose="020F0502020204030204" pitchFamily="34" charset="0"/>
                        </a:rPr>
                        <a:t>C8</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1" i="0" u="none" strike="noStrike">
                          <a:solidFill>
                            <a:srgbClr val="000000"/>
                          </a:solidFill>
                          <a:effectLst/>
                          <a:latin typeface="Calibri" panose="020F0502020204030204" pitchFamily="34" charset="0"/>
                        </a:rPr>
                        <a:t>C9</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3162594206"/>
                  </a:ext>
                </a:extLst>
              </a:tr>
              <a:tr h="402762">
                <a:tc>
                  <a:txBody>
                    <a:bodyPr/>
                    <a:lstStyle/>
                    <a:p>
                      <a:pPr algn="ctr" fontAlgn="ctr"/>
                      <a:r>
                        <a:rPr lang="en-US" sz="1500" b="1" i="0" u="none" strike="noStrike" dirty="0">
                          <a:solidFill>
                            <a:srgbClr val="000000"/>
                          </a:solidFill>
                          <a:effectLst/>
                          <a:latin typeface="Calibri" panose="020F0502020204030204" pitchFamily="34" charset="0"/>
                        </a:rPr>
                        <a:t>Cluster size:</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37</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89</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8</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143</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294</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110</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41</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238</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2093332248"/>
                  </a:ext>
                </a:extLst>
              </a:tr>
              <a:tr h="402762">
                <a:tc>
                  <a:txBody>
                    <a:bodyPr/>
                    <a:lstStyle/>
                    <a:p>
                      <a:pPr algn="ctr" fontAlgn="ctr"/>
                      <a:r>
                        <a:rPr lang="en-US" sz="1500" b="1" i="0" u="none" strike="noStrike" dirty="0">
                          <a:solidFill>
                            <a:srgbClr val="000000"/>
                          </a:solidFill>
                          <a:effectLst/>
                          <a:latin typeface="Calibri" panose="020F0502020204030204" pitchFamily="34" charset="0"/>
                        </a:rPr>
                        <a:t>Total #Observations:</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962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962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962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962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962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962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962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962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tc>
                  <a:txBody>
                    <a:bodyPr/>
                    <a:lstStyle/>
                    <a:p>
                      <a:pPr algn="ctr" fontAlgn="ctr"/>
                      <a:r>
                        <a:rPr lang="en-US" sz="1500" b="0" i="0" u="none" strike="noStrike">
                          <a:solidFill>
                            <a:srgbClr val="000000"/>
                          </a:solidFill>
                          <a:effectLst/>
                          <a:latin typeface="Calibri" panose="020F0502020204030204" pitchFamily="34" charset="0"/>
                        </a:rPr>
                        <a:t>962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756967548"/>
                  </a:ext>
                </a:extLst>
              </a:tr>
              <a:tr h="402762">
                <a:tc>
                  <a:txBody>
                    <a:bodyPr/>
                    <a:lstStyle/>
                    <a:p>
                      <a:pPr algn="ctr" fontAlgn="ctr"/>
                      <a:r>
                        <a:rPr lang="en-US" sz="1500" b="1" i="0" u="none" strike="noStrike" dirty="0">
                          <a:solidFill>
                            <a:srgbClr val="000000"/>
                          </a:solidFill>
                          <a:effectLst/>
                          <a:latin typeface="Calibri" panose="020F0502020204030204" pitchFamily="34" charset="0"/>
                        </a:rPr>
                        <a:t>Cluster Probability:</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500" b="1" i="0" u="none" strike="noStrike">
                          <a:solidFill>
                            <a:srgbClr val="000000"/>
                          </a:solidFill>
                          <a:effectLst/>
                          <a:latin typeface="Calibri" panose="020F0502020204030204" pitchFamily="34" charset="0"/>
                        </a:rPr>
                        <a:t>0.002</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500" b="1" i="0" u="none" strike="noStrike">
                          <a:solidFill>
                            <a:srgbClr val="000000"/>
                          </a:solidFill>
                          <a:effectLst/>
                          <a:latin typeface="Calibri" panose="020F0502020204030204" pitchFamily="34" charset="0"/>
                        </a:rPr>
                        <a:t>0.038</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500" b="1" i="0" u="none" strike="noStrike">
                          <a:solidFill>
                            <a:srgbClr val="000000"/>
                          </a:solidFill>
                          <a:effectLst/>
                          <a:latin typeface="Calibri" panose="020F0502020204030204" pitchFamily="34" charset="0"/>
                        </a:rPr>
                        <a:t>0.093</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500" b="1" i="0" u="none" strike="noStrike">
                          <a:solidFill>
                            <a:srgbClr val="000000"/>
                          </a:solidFill>
                          <a:effectLst/>
                          <a:latin typeface="Calibri" panose="020F0502020204030204" pitchFamily="34" charset="0"/>
                        </a:rPr>
                        <a:t>0.008</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500" b="1" i="0" u="none" strike="noStrike">
                          <a:solidFill>
                            <a:srgbClr val="000000"/>
                          </a:solidFill>
                          <a:effectLst/>
                          <a:latin typeface="Calibri" panose="020F0502020204030204" pitchFamily="34" charset="0"/>
                        </a:rPr>
                        <a:t>0.149</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500" b="1" i="0" u="none" strike="noStrike">
                          <a:solidFill>
                            <a:srgbClr val="000000"/>
                          </a:solidFill>
                          <a:effectLst/>
                          <a:latin typeface="Calibri" panose="020F0502020204030204" pitchFamily="34" charset="0"/>
                        </a:rPr>
                        <a:t>0.306</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500" b="1" i="0" u="none" strike="noStrike">
                          <a:solidFill>
                            <a:srgbClr val="000000"/>
                          </a:solidFill>
                          <a:effectLst/>
                          <a:latin typeface="Calibri" panose="020F0502020204030204" pitchFamily="34" charset="0"/>
                        </a:rPr>
                        <a:t>0.114</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500" b="1" i="0" u="none" strike="noStrike">
                          <a:solidFill>
                            <a:srgbClr val="000000"/>
                          </a:solidFill>
                          <a:effectLst/>
                          <a:latin typeface="Calibri" panose="020F0502020204030204" pitchFamily="34" charset="0"/>
                        </a:rPr>
                        <a:t>0.043</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1500" b="1" i="0" u="none" strike="noStrike" dirty="0">
                          <a:solidFill>
                            <a:srgbClr val="000000"/>
                          </a:solidFill>
                          <a:effectLst/>
                          <a:latin typeface="Calibri" panose="020F0502020204030204" pitchFamily="34" charset="0"/>
                        </a:rPr>
                        <a:t>0.247</a:t>
                      </a:r>
                    </a:p>
                  </a:txBody>
                  <a:tcPr marL="6943" marR="6943" marT="6943"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190858721"/>
                  </a:ext>
                </a:extLst>
              </a:tr>
            </a:tbl>
          </a:graphicData>
        </a:graphic>
      </p:graphicFrame>
    </p:spTree>
    <p:extLst>
      <p:ext uri="{BB962C8B-B14F-4D97-AF65-F5344CB8AC3E}">
        <p14:creationId xmlns:p14="http://schemas.microsoft.com/office/powerpoint/2010/main" val="2673716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p:txBody>
          <a:bodyPr/>
          <a:lstStyle/>
          <a:p>
            <a:r>
              <a:rPr lang="en-US" sz="2000" b="1" dirty="0">
                <a:solidFill>
                  <a:schemeClr val="tx1"/>
                </a:solidFill>
              </a:rPr>
              <a:t>Stochastic Linear Programming </a:t>
            </a:r>
            <a:r>
              <a:rPr lang="en-US" sz="2000" b="1" dirty="0"/>
              <a:t>(K Price Simulations) </a:t>
            </a:r>
            <a:r>
              <a:rPr lang="en-US" sz="1800" dirty="0">
                <a:solidFill>
                  <a:schemeClr val="tx1"/>
                </a:solidFill>
              </a:rPr>
              <a:t>(Cont’d)</a:t>
            </a:r>
            <a:br>
              <a:rPr lang="en-US" sz="2000" dirty="0">
                <a:solidFill>
                  <a:schemeClr val="tx1"/>
                </a:solidFill>
              </a:rPr>
            </a:br>
            <a:br>
              <a:rPr lang="en-US" sz="2000" b="1" dirty="0"/>
            </a:br>
            <a:endParaRPr lang="en-US" sz="2000" b="1" dirty="0">
              <a:solidFill>
                <a:schemeClr val="tx1"/>
              </a:solidFill>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334098" y="1106455"/>
                <a:ext cx="3892983" cy="4950102"/>
              </a:xfrm>
              <a:solidFill>
                <a:schemeClr val="accent4">
                  <a:lumMod val="40000"/>
                  <a:lumOff val="60000"/>
                </a:schemeClr>
              </a:solidFill>
              <a:ln>
                <a:solidFill>
                  <a:schemeClr val="bg1"/>
                </a:solidFill>
              </a:ln>
            </p:spPr>
            <p:txBody>
              <a:bodyPr>
                <a:normAutofit/>
              </a:bodyPr>
              <a:lstStyle/>
              <a:p>
                <a:pPr marL="0" indent="0" algn="ctr">
                  <a:buNone/>
                </a:pPr>
                <a14:m>
                  <m:oMathPara xmlns:m="http://schemas.openxmlformats.org/officeDocument/2006/math">
                    <m:oMathParaPr>
                      <m:jc m:val="center"/>
                    </m:oMathParaPr>
                    <m:oMath xmlns:m="http://schemas.openxmlformats.org/officeDocument/2006/math">
                      <m:r>
                        <a:rPr lang="en-US" i="1" smtClean="0">
                          <a:solidFill>
                            <a:schemeClr val="bg1"/>
                          </a:solidFill>
                          <a:latin typeface="Cambria Math" panose="02040503050406030204" pitchFamily="18" charset="0"/>
                        </a:rPr>
                        <m:t>𝑚𝑎</m:t>
                      </m:r>
                      <m:r>
                        <a:rPr lang="en-US" b="0" i="1" smtClean="0">
                          <a:solidFill>
                            <a:schemeClr val="bg1"/>
                          </a:solidFill>
                          <a:latin typeface="Cambria Math" panose="02040503050406030204" pitchFamily="18" charset="0"/>
                        </a:rPr>
                        <m:t>𝑥</m:t>
                      </m:r>
                      <m:r>
                        <a:rPr lang="en-US" i="1">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m:t>
                      </m:r>
                      <m:nary>
                        <m:naryPr>
                          <m:chr m:val="∑"/>
                          <m:limLoc m:val="undOvr"/>
                          <m:supHide m:val="on"/>
                          <m:ctrlPr>
                            <a:rPr lang="en-US" i="1">
                              <a:solidFill>
                                <a:schemeClr val="bg1"/>
                              </a:solidFill>
                              <a:latin typeface="Cambria Math" panose="02040503050406030204" pitchFamily="18" charset="0"/>
                            </a:rPr>
                          </m:ctrlPr>
                        </m:naryPr>
                        <m:sub>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 </m:t>
                          </m:r>
                          <m:r>
                            <a:rPr lang="en-US" i="1">
                              <a:solidFill>
                                <a:schemeClr val="bg1"/>
                              </a:solidFill>
                              <a:latin typeface="Cambria Math" panose="02040503050406030204" pitchFamily="18" charset="0"/>
                            </a:rPr>
                            <m:t>𝑆</m:t>
                          </m:r>
                        </m:sub>
                        <m:sup/>
                        <m:e>
                          <m:nary>
                            <m:naryPr>
                              <m:chr m:val="∑"/>
                              <m:limLoc m:val="undOvr"/>
                              <m:supHide m:val="on"/>
                              <m:ctrlPr>
                                <a:rPr lang="en-US" i="1">
                                  <a:solidFill>
                                    <a:schemeClr val="bg1"/>
                                  </a:solidFill>
                                  <a:latin typeface="Cambria Math" panose="02040503050406030204" pitchFamily="18" charset="0"/>
                                </a:rPr>
                              </m:ctrlPr>
                            </m:naryPr>
                            <m:sub>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 ∈ </m:t>
                              </m:r>
                              <m:r>
                                <a:rPr lang="en-US" i="1">
                                  <a:solidFill>
                                    <a:schemeClr val="bg1"/>
                                  </a:solidFill>
                                  <a:latin typeface="Cambria Math" panose="02040503050406030204" pitchFamily="18" charset="0"/>
                                </a:rPr>
                                <m:t>𝑇</m:t>
                              </m:r>
                            </m:sub>
                            <m:sup/>
                            <m:e>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𝑝</m:t>
                                  </m:r>
                                </m:e>
                                <m:sub>
                                  <m:r>
                                    <a:rPr lang="en-US" i="1">
                                      <a:solidFill>
                                        <a:schemeClr val="bg1"/>
                                      </a:solidFill>
                                      <a:latin typeface="Cambria Math" panose="02040503050406030204" pitchFamily="18" charset="0"/>
                                    </a:rPr>
                                    <m:t>𝑠𝑡</m:t>
                                  </m:r>
                                </m:sub>
                              </m:sSub>
                            </m:e>
                          </m:nary>
                          <m:r>
                            <a:rPr lang="en-US" i="1">
                              <a:solidFill>
                                <a:schemeClr val="bg1"/>
                              </a:solidFill>
                              <a:latin typeface="Cambria Math" panose="02040503050406030204" pitchFamily="18" charset="0"/>
                            </a:rPr>
                            <m:t>. </m:t>
                          </m:r>
                        </m:e>
                      </m:nary>
                      <m:sSub>
                        <m:sSubPr>
                          <m:ctrlPr>
                            <a:rPr lang="en-US" i="1" smtClean="0">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r>
                            <a:rPr lang="en-US" b="0" i="1" smtClean="0">
                              <a:solidFill>
                                <a:schemeClr val="bg1"/>
                              </a:solidFill>
                              <a:latin typeface="Cambria Math" panose="02040503050406030204" pitchFamily="18" charset="0"/>
                            </a:rPr>
                            <m:t> </m:t>
                          </m:r>
                        </m:sub>
                      </m:sSub>
                      <m:sSub>
                        <m:sSubPr>
                          <m:ctrlPr>
                            <a:rPr lang="en-US" i="1">
                              <a:solidFill>
                                <a:schemeClr val="bg1"/>
                              </a:solidFill>
                              <a:latin typeface="Cambria Math" panose="02040503050406030204" pitchFamily="18" charset="0"/>
                            </a:rPr>
                          </m:ctrlPr>
                        </m:sSubPr>
                        <m:e>
                          <m:r>
                            <a:rPr lang="en-US" b="0" i="1" smtClean="0">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𝑞</m:t>
                          </m:r>
                        </m:e>
                        <m:sub>
                          <m:r>
                            <a:rPr lang="en-US" i="1">
                              <a:solidFill>
                                <a:schemeClr val="bg1"/>
                              </a:solidFill>
                              <a:latin typeface="Cambria Math" panose="02040503050406030204" pitchFamily="18" charset="0"/>
                            </a:rPr>
                            <m:t>𝑠</m:t>
                          </m:r>
                        </m:sub>
                      </m:sSub>
                    </m:oMath>
                  </m:oMathPara>
                </a14:m>
                <a:endParaRPr lang="en-US" i="1" dirty="0">
                  <a:solidFill>
                    <a:schemeClr val="bg1"/>
                  </a:solidFill>
                </a:endParaRPr>
              </a:p>
              <a:p>
                <a:pPr marL="0" indent="0" algn="ctr">
                  <a:buNone/>
                </a:pPr>
                <a14:m>
                  <m:oMathPara xmlns:m="http://schemas.openxmlformats.org/officeDocument/2006/math">
                    <m:oMathParaPr>
                      <m:jc m:val="left"/>
                    </m:oMathParaPr>
                    <m:oMath xmlns:m="http://schemas.openxmlformats.org/officeDocument/2006/math">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m:t>
                      </m:r>
                      <m:r>
                        <a:rPr lang="en-US" i="1">
                          <a:solidFill>
                            <a:schemeClr val="bg1"/>
                          </a:solidFill>
                          <a:latin typeface="Cambria Math" panose="02040503050406030204" pitchFamily="18" charset="0"/>
                        </a:rPr>
                        <m:t>𝑡</m:t>
                      </m:r>
                      <m:r>
                        <a:rPr lang="en-US" b="0" i="1" smtClean="0">
                          <a:solidFill>
                            <a:schemeClr val="bg1"/>
                          </a:solidFill>
                          <a:latin typeface="Cambria Math" panose="02040503050406030204" pitchFamily="18" charset="0"/>
                        </a:rPr>
                        <m:t>.</m:t>
                      </m:r>
                    </m:oMath>
                  </m:oMathPara>
                </a14:m>
                <a:endParaRPr lang="en-US" i="1" dirty="0">
                  <a:solidFill>
                    <a:schemeClr val="bg1"/>
                  </a:solidFill>
                </a:endParaRPr>
              </a:p>
              <a:p>
                <a:pPr marL="0" indent="0" algn="ctr">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𝐶</m:t>
                          </m:r>
                        </m:e>
                        <m:sub>
                          <m:r>
                            <a:rPr lang="en-US" i="1">
                              <a:solidFill>
                                <a:schemeClr val="bg1"/>
                              </a:solidFill>
                              <a:latin typeface="Cambria Math" panose="02040503050406030204" pitchFamily="18" charset="0"/>
                            </a:rPr>
                            <m:t>𝑜𝑢𝑡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𝐶</m:t>
                          </m:r>
                        </m:e>
                        <m:sub>
                          <m:r>
                            <a:rPr lang="en-US" i="1">
                              <a:solidFill>
                                <a:schemeClr val="bg1"/>
                              </a:solidFill>
                              <a:latin typeface="Cambria Math" panose="02040503050406030204" pitchFamily="18" charset="0"/>
                            </a:rPr>
                            <m:t>𝑖𝑛</m:t>
                          </m:r>
                        </m:sub>
                      </m:sSub>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𝑡</m:t>
                      </m:r>
                    </m:oMath>
                  </m:oMathPara>
                </a14:m>
                <a:endParaRPr lang="en-US" dirty="0">
                  <a:solidFill>
                    <a:schemeClr val="bg1"/>
                  </a:solidFill>
                </a:endParaRPr>
              </a:p>
              <a:p>
                <a:pPr marL="0" indent="0" algn="ctr">
                  <a:buNone/>
                </a:pPr>
                <a:endParaRPr lang="en-US" dirty="0">
                  <a:solidFill>
                    <a:schemeClr val="bg1"/>
                  </a:solidFill>
                </a:endParaRPr>
              </a:p>
              <a:p>
                <a:pPr marL="0" indent="0" algn="ctr">
                  <a:buNone/>
                </a:pPr>
                <a14:m>
                  <m:oMathPara xmlns:m="http://schemas.openxmlformats.org/officeDocument/2006/math">
                    <m:oMathParaPr>
                      <m:jc m:val="centerGroup"/>
                    </m:oMathParaPr>
                    <m:oMath xmlns:m="http://schemas.openxmlformats.org/officeDocument/2006/math">
                      <m:r>
                        <a:rPr lang="en-US" i="1">
                          <a:solidFill>
                            <a:schemeClr val="bg1"/>
                          </a:solidFill>
                          <a:latin typeface="Cambria Math" panose="02040503050406030204" pitchFamily="18" charset="0"/>
                        </a:rPr>
                        <m:t>−</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𝐶𝑎𝑝</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𝑡</m:t>
                      </m:r>
                    </m:oMath>
                  </m:oMathPara>
                </a14:m>
                <a:endParaRPr lang="en-US" dirty="0">
                  <a:solidFill>
                    <a:schemeClr val="bg1"/>
                  </a:solidFill>
                </a:endParaRPr>
              </a:p>
              <a:p>
                <a:pPr marL="0" indent="0" algn="ctr">
                  <a:buNone/>
                </a:pPr>
                <a:endParaRPr lang="en-US" dirty="0">
                  <a:solidFill>
                    <a:schemeClr val="bg1"/>
                  </a:solidFill>
                </a:endParaRPr>
              </a:p>
              <a:p>
                <a:pPr marL="0" indent="0" algn="ctr">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m:t>
                          </m:r>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−1</m:t>
                              </m:r>
                            </m:e>
                          </m:d>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m:t>
                          </m:r>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−1</m:t>
                              </m:r>
                            </m:e>
                          </m:d>
                        </m:sub>
                      </m:sSub>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𝑡</m:t>
                      </m:r>
                    </m:oMath>
                  </m:oMathPara>
                </a14:m>
                <a:endParaRPr lang="en-US" dirty="0">
                  <a:solidFill>
                    <a:schemeClr val="bg1"/>
                  </a:solidFill>
                </a:endParaRPr>
              </a:p>
              <a:p>
                <a:pPr marL="0" indent="0" algn="ctr">
                  <a:buNone/>
                </a:pPr>
                <a:endParaRPr lang="en-US" dirty="0">
                  <a:solidFill>
                    <a:schemeClr val="bg1"/>
                  </a:solidFill>
                </a:endParaRPr>
              </a:p>
              <a:p>
                <a:pPr marL="0" indent="0" algn="ctr">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=0 ∀</m:t>
                      </m:r>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=0</m:t>
                      </m:r>
                    </m:oMath>
                  </m:oMathPara>
                </a14:m>
                <a:endParaRPr lang="en-US" dirty="0">
                  <a:solidFill>
                    <a:schemeClr val="bg1"/>
                  </a:solidFill>
                </a:endParaRPr>
              </a:p>
              <a:p>
                <a:pPr marL="0" indent="0" algn="ctr">
                  <a:buNone/>
                </a:pPr>
                <a:endParaRPr lang="en-US" dirty="0">
                  <a:solidFill>
                    <a:schemeClr val="bg1"/>
                  </a:solidFill>
                </a:endParaRPr>
              </a:p>
              <a:p>
                <a:pPr marL="0" indent="0" algn="ctr">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=0 ∀</m:t>
                      </m:r>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m:t>
                      </m:r>
                      <m:r>
                        <a:rPr lang="en-US" i="1">
                          <a:solidFill>
                            <a:schemeClr val="bg1"/>
                          </a:solidFill>
                          <a:latin typeface="Cambria Math" panose="02040503050406030204" pitchFamily="18" charset="0"/>
                        </a:rPr>
                        <m:t>𝑇</m:t>
                      </m:r>
                      <m:r>
                        <a:rPr lang="en-US" i="1">
                          <a:solidFill>
                            <a:schemeClr val="bg1"/>
                          </a:solidFill>
                          <a:latin typeface="Cambria Math" panose="02040503050406030204" pitchFamily="18" charset="0"/>
                        </a:rPr>
                        <m:t> </m:t>
                      </m:r>
                    </m:oMath>
                  </m:oMathPara>
                </a14:m>
                <a:endParaRPr lang="en-US" dirty="0">
                  <a:solidFill>
                    <a:schemeClr val="bg1"/>
                  </a:solidFill>
                </a:endParaRPr>
              </a:p>
              <a:p>
                <a:pPr marL="0" indent="0" algn="ctr">
                  <a:buNone/>
                </a:pPr>
                <a:endParaRPr lang="en-US" dirty="0">
                  <a:solidFill>
                    <a:schemeClr val="bg1"/>
                  </a:solidFill>
                </a:endParaRPr>
              </a:p>
              <a:p>
                <a:pPr marL="0" indent="0" algn="ctr">
                  <a:buNone/>
                </a:pPr>
                <a:endParaRPr lang="en-US" dirty="0">
                  <a:solidFill>
                    <a:schemeClr val="bg1"/>
                  </a:solidFill>
                </a:endParaRPr>
              </a:p>
              <a:p>
                <a:pPr marL="0" indent="0" algn="ctr">
                  <a:buNone/>
                </a:pPr>
                <a:endParaRPr lang="en-US" dirty="0">
                  <a:solidFill>
                    <a:schemeClr val="bg1"/>
                  </a:solidFill>
                </a:endParaRPr>
              </a:p>
            </p:txBody>
          </p:sp>
        </mc:Choice>
        <mc:Fallback xmlns="">
          <p:sp>
            <p:nvSpPr>
              <p:cNvPr id="3" name="Content Placeholder 2">
                <a:extLst>
                  <a:ext uri="{FF2B5EF4-FFF2-40B4-BE49-F238E27FC236}">
                    <a16:creationId xmlns:a16="http://schemas.microsoft.com/office/drawing/2014/main" id="{72C69AAC-DB45-49A1-936B-5B93513B68BF}"/>
                  </a:ext>
                </a:extLst>
              </p:cNvPr>
              <p:cNvSpPr>
                <a:spLocks noGrp="1" noRot="1" noChangeAspect="1" noMove="1" noResize="1" noEditPoints="1" noAdjustHandles="1" noChangeArrowheads="1" noChangeShapeType="1" noTextEdit="1"/>
              </p:cNvSpPr>
              <p:nvPr>
                <p:ph idx="1"/>
              </p:nvPr>
            </p:nvSpPr>
            <p:spPr>
              <a:xfrm>
                <a:off x="334098" y="1106455"/>
                <a:ext cx="3892983" cy="4950102"/>
              </a:xfrm>
              <a:blipFill>
                <a:blip r:embed="rId3"/>
                <a:stretch>
                  <a:fillRect/>
                </a:stretch>
              </a:blipFill>
              <a:ln>
                <a:solidFill>
                  <a:schemeClr val="bg1"/>
                </a:solidFill>
              </a:ln>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13</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4F77BC4A-9883-4A3C-8D01-033834A54B27}"/>
                  </a:ext>
                </a:extLst>
              </p:cNvPr>
              <p:cNvSpPr txBox="1">
                <a:spLocks/>
              </p:cNvSpPr>
              <p:nvPr/>
            </p:nvSpPr>
            <p:spPr>
              <a:xfrm>
                <a:off x="4377693" y="1106455"/>
                <a:ext cx="4518881" cy="4950102"/>
              </a:xfrm>
              <a:prstGeom prst="rect">
                <a:avLst/>
              </a:prstGeom>
              <a:solidFill>
                <a:schemeClr val="accent4">
                  <a:lumMod val="40000"/>
                  <a:lumOff val="60000"/>
                </a:schemeClr>
              </a:solidFill>
              <a:ln>
                <a:solidFill>
                  <a:schemeClr val="bg1"/>
                </a:solidFill>
              </a:ln>
            </p:spPr>
            <p:txBody>
              <a:bodyPr vert="horz" lIns="91440" tIns="45720" rIns="91440" bIns="45720" rtlCol="0">
                <a:no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spcBef>
                    <a:spcPts val="0"/>
                  </a:spcBef>
                  <a:buNone/>
                </a:pPr>
                <a:endParaRPr lang="en-US" sz="1400" b="1" i="1" dirty="0">
                  <a:solidFill>
                    <a:schemeClr val="bg1"/>
                  </a:solidFill>
                </a:endParaRPr>
              </a:p>
              <a:p>
                <a:pPr marL="0" indent="0">
                  <a:spcBef>
                    <a:spcPts val="0"/>
                  </a:spcBef>
                  <a:buNone/>
                </a:pPr>
                <a:r>
                  <a:rPr lang="en-US" sz="1400" b="1" i="1" dirty="0">
                    <a:solidFill>
                      <a:schemeClr val="bg1"/>
                    </a:solidFill>
                  </a:rPr>
                  <a:t>Sets:</a:t>
                </a:r>
              </a:p>
              <a:p>
                <a:pPr marL="0" indent="0">
                  <a:spcBef>
                    <a:spcPts val="0"/>
                  </a:spcBef>
                  <a:buNone/>
                </a:pPr>
                <a:endParaRPr lang="en-US" sz="1400" b="1" i="1" dirty="0">
                  <a:solidFill>
                    <a:schemeClr val="bg1"/>
                  </a:solidFill>
                </a:endParaRPr>
              </a:p>
              <a:p>
                <a:pPr marL="0" indent="0">
                  <a:spcBef>
                    <a:spcPts val="0"/>
                  </a:spcBef>
                  <a:buNone/>
                </a:pPr>
                <a14:m>
                  <m:oMath xmlns:m="http://schemas.openxmlformats.org/officeDocument/2006/math">
                    <m:r>
                      <a:rPr lang="en-US" sz="1400" i="1">
                        <a:solidFill>
                          <a:schemeClr val="bg1"/>
                        </a:solidFill>
                        <a:latin typeface="Cambria Math" panose="02040503050406030204" pitchFamily="18" charset="0"/>
                      </a:rPr>
                      <m:t>𝑠</m:t>
                    </m:r>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𝑆</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𝑃𝑟𝑖𝑐𝑒</m:t>
                    </m:r>
                    <m:r>
                      <a:rPr lang="en-US" sz="1400" i="1">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𝑠</m:t>
                    </m:r>
                    <m:r>
                      <a:rPr lang="en-US" sz="1400" i="1">
                        <a:solidFill>
                          <a:schemeClr val="bg1"/>
                        </a:solidFill>
                        <a:latin typeface="Cambria Math" panose="02040503050406030204" pitchFamily="18" charset="0"/>
                      </a:rPr>
                      <m:t>𝑖𝑚𝑢𝑙𝑎𝑡𝑖𝑜𝑛</m:t>
                    </m:r>
                  </m:oMath>
                </a14:m>
                <a:r>
                  <a:rPr lang="en-US" sz="1400" i="1" dirty="0">
                    <a:solidFill>
                      <a:schemeClr val="bg1"/>
                    </a:solidFill>
                  </a:rPr>
                  <a:t>s</a:t>
                </a:r>
              </a:p>
              <a:p>
                <a:pPr marL="0" indent="0">
                  <a:spcBef>
                    <a:spcPts val="0"/>
                  </a:spcBef>
                  <a:buNone/>
                </a:pPr>
                <a14:m>
                  <m:oMathPara xmlns:m="http://schemas.openxmlformats.org/officeDocument/2006/math">
                    <m:oMathParaPr>
                      <m:jc m:val="left"/>
                    </m:oMathParaPr>
                    <m:oMath xmlns:m="http://schemas.openxmlformats.org/officeDocument/2006/math">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𝑇</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𝑇𝑖𝑚𝑒</m:t>
                      </m:r>
                      <m:r>
                        <a:rPr lang="en-US" sz="1400" i="1">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𝑝</m:t>
                      </m:r>
                      <m:r>
                        <a:rPr lang="en-US" sz="1400" i="1">
                          <a:solidFill>
                            <a:schemeClr val="bg1"/>
                          </a:solidFill>
                          <a:latin typeface="Cambria Math" panose="02040503050406030204" pitchFamily="18" charset="0"/>
                        </a:rPr>
                        <m:t>𝑒𝑟𝑖𝑜𝑑𝑠</m:t>
                      </m:r>
                    </m:oMath>
                  </m:oMathPara>
                </a14:m>
                <a:endParaRPr lang="en-US" sz="1400" i="1" dirty="0">
                  <a:solidFill>
                    <a:schemeClr val="bg1"/>
                  </a:solidFill>
                </a:endParaRPr>
              </a:p>
              <a:p>
                <a:pPr marL="0" indent="0">
                  <a:spcBef>
                    <a:spcPts val="0"/>
                  </a:spcBef>
                  <a:buNone/>
                </a:pPr>
                <a:endParaRPr lang="en-US" sz="1400" b="1" i="1" dirty="0">
                  <a:solidFill>
                    <a:schemeClr val="bg1"/>
                  </a:solidFill>
                </a:endParaRPr>
              </a:p>
              <a:p>
                <a:pPr marL="0" indent="0">
                  <a:spcBef>
                    <a:spcPts val="0"/>
                  </a:spcBef>
                  <a:buNone/>
                </a:pPr>
                <a:r>
                  <a:rPr lang="en-US" sz="1400" b="1" i="1" dirty="0">
                    <a:solidFill>
                      <a:schemeClr val="bg1"/>
                    </a:solidFill>
                  </a:rPr>
                  <a:t>Variables:</a:t>
                </a:r>
              </a:p>
              <a:p>
                <a:pPr marL="0" indent="0">
                  <a:spcBef>
                    <a:spcPts val="0"/>
                  </a:spcBef>
                  <a:buNone/>
                </a:pPr>
                <a:endParaRPr lang="en-US" sz="1400" b="1" i="1"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𝑥</m:t>
                          </m:r>
                        </m:e>
                        <m:sub>
                          <m:r>
                            <a:rPr lang="en-US" sz="1400" i="1">
                              <a:solidFill>
                                <a:schemeClr val="bg1"/>
                              </a:solidFill>
                              <a:latin typeface="Cambria Math" panose="02040503050406030204" pitchFamily="18" charset="0"/>
                            </a:rPr>
                            <m:t>𝑠𝑡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𝑄𝑢𝑎𝑛𝑡𝑖𝑡𝑦</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𝑁𝐺</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𝑏𝑒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𝑖𝑛𝑗𝑒𝑐𝑡𝑒𝑑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𝑜𝑟</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𝑤𝑖𝑡h𝑑𝑟𝑎𝑤𝑎𝑛</m:t>
                      </m:r>
                    </m:oMath>
                  </m:oMathPara>
                </a14:m>
                <a:endParaRPr lang="en-US" sz="1400" i="1" dirty="0">
                  <a:solidFill>
                    <a:schemeClr val="bg1"/>
                  </a:solidFill>
                </a:endParaRPr>
              </a:p>
              <a:p>
                <a:pPr marL="0" indent="0">
                  <a:spcBef>
                    <a:spcPts val="0"/>
                  </a:spcBef>
                  <a:buNone/>
                </a:pPr>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𝑑𝑢𝑟𝑖𝑛𝑔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𝑡𝑖𝑚𝑒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𝑝𝑒𝑟𝑖𝑜𝑑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𝑎𝑐𝑐𝑜𝑟𝑑𝑖𝑛𝑔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oMath>
                </a14:m>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𝑠𝑖𝑚𝑢𝑙𝑎𝑡𝑖𝑜𝑛</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m:t>
                    </m:r>
                  </m:oMath>
                </a14:m>
                <a:endParaRPr lang="en-US"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𝐼</m:t>
                          </m:r>
                        </m:e>
                        <m:sub>
                          <m:r>
                            <a:rPr lang="en-US" sz="1400" i="1">
                              <a:solidFill>
                                <a:schemeClr val="bg1"/>
                              </a:solidFill>
                              <a:latin typeface="Cambria Math" panose="02040503050406030204" pitchFamily="18" charset="0"/>
                            </a:rPr>
                            <m:t>𝑠𝑡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𝐼𝑛𝑣𝑒𝑛𝑡𝑜𝑟𝑦</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𝑁𝐺</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𝑡h𝑒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𝑏𝑒𝑔𝑖𝑛𝑛𝑖𝑛𝑔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oMath>
                  </m:oMathPara>
                </a14:m>
                <a:endParaRPr lang="en-US" sz="1400" i="1" dirty="0">
                  <a:solidFill>
                    <a:schemeClr val="bg1"/>
                  </a:solidFill>
                </a:endParaRPr>
              </a:p>
              <a:p>
                <a:pPr marL="0" indent="0">
                  <a:spcBef>
                    <a:spcPts val="0"/>
                  </a:spcBef>
                  <a:buNone/>
                </a:pPr>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𝑡𝑖𝑚𝑒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𝑝𝑒𝑟𝑖𝑜𝑑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𝑎𝑐𝑐𝑜𝑟𝑑𝑖𝑛𝑔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𝑠𝑖𝑚𝑢𝑙𝑎𝑡𝑖𝑜𝑛</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m:t>
                    </m:r>
                  </m:oMath>
                </a14:m>
                <a:endParaRPr lang="en-US" dirty="0">
                  <a:solidFill>
                    <a:schemeClr val="bg1"/>
                  </a:solidFill>
                </a:endParaRPr>
              </a:p>
              <a:p>
                <a:pPr marL="0" indent="0">
                  <a:spcBef>
                    <a:spcPts val="0"/>
                  </a:spcBef>
                  <a:buNone/>
                </a:pPr>
                <a:endParaRPr lang="en-US" sz="1400" b="1" i="1" dirty="0">
                  <a:solidFill>
                    <a:schemeClr val="bg1"/>
                  </a:solidFill>
                </a:endParaRPr>
              </a:p>
              <a:p>
                <a:pPr marL="0" indent="0">
                  <a:spcBef>
                    <a:spcPts val="0"/>
                  </a:spcBef>
                  <a:buNone/>
                </a:pPr>
                <a:r>
                  <a:rPr lang="en-US" sz="1400" b="1" i="1" dirty="0">
                    <a:solidFill>
                      <a:schemeClr val="bg1"/>
                    </a:solidFill>
                  </a:rPr>
                  <a:t>Parameters:</a:t>
                </a:r>
              </a:p>
              <a:p>
                <a:pPr marL="0" indent="0">
                  <a:spcBef>
                    <a:spcPts val="0"/>
                  </a:spcBef>
                  <a:buNone/>
                </a:pPr>
                <a:endParaRPr lang="en-US" sz="1400" i="1"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𝑝</m:t>
                          </m:r>
                        </m:e>
                        <m:sub>
                          <m:r>
                            <a:rPr lang="en-US" sz="1400" i="1">
                              <a:solidFill>
                                <a:schemeClr val="bg1"/>
                              </a:solidFill>
                              <a:latin typeface="Cambria Math" panose="02040503050406030204" pitchFamily="18" charset="0"/>
                            </a:rPr>
                            <m:t>𝑠𝑡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𝑃𝑟𝑖𝑐𝑒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𝑁𝐺</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𝑡𝑖𝑚𝑒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𝑎𝑐𝑐𝑜𝑟𝑑𝑖𝑛𝑔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𝑠𝑖𝑚𝑢𝑙𝑎𝑡𝑖𝑜𝑛</m:t>
                      </m:r>
                      <m:r>
                        <a:rPr lang="en-US" sz="1400" i="1">
                          <a:solidFill>
                            <a:schemeClr val="bg1"/>
                          </a:solidFill>
                          <a:latin typeface="Cambria Math" panose="02040503050406030204" pitchFamily="18" charset="0"/>
                        </a:rPr>
                        <m:t> </m:t>
                      </m:r>
                      <m:r>
                        <m:rPr>
                          <m:sty m:val="p"/>
                        </m:rPr>
                        <a:rPr lang="en-US" sz="1400">
                          <a:solidFill>
                            <a:schemeClr val="bg1"/>
                          </a:solidFill>
                          <a:latin typeface="Cambria Math" panose="02040503050406030204" pitchFamily="18" charset="0"/>
                        </a:rPr>
                        <m:t>s</m:t>
                      </m:r>
                    </m:oMath>
                  </m:oMathPara>
                </a14:m>
                <a:endParaRPr lang="en-US" sz="1400" dirty="0">
                  <a:solidFill>
                    <a:schemeClr val="bg1"/>
                  </a:solidFill>
                  <a:latin typeface="Cambria Math" panose="02040503050406030204" pitchFamily="18" charset="0"/>
                </a:endParaRPr>
              </a:p>
              <a:p>
                <a:pPr marL="0" indent="0">
                  <a:buNone/>
                </a:pPr>
                <a14:m>
                  <m:oMathPara xmlns:m="http://schemas.openxmlformats.org/officeDocument/2006/math">
                    <m:oMathParaPr>
                      <m:jc m:val="left"/>
                    </m:oMathParaPr>
                    <m:oMath xmlns:m="http://schemas.openxmlformats.org/officeDocument/2006/math">
                      <m:r>
                        <a:rPr lang="en-US" sz="1400" i="1">
                          <a:solidFill>
                            <a:schemeClr val="bg1"/>
                          </a:solidFill>
                          <a:latin typeface="Cambria Math" panose="02040503050406030204" pitchFamily="18" charset="0"/>
                        </a:rPr>
                        <m:t>𝐶𝑎𝑝</m:t>
                      </m:r>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𝑀𝑎𝑥</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𝑎𝑠𝑠𝑒𝑡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𝑐𝑎𝑝𝑎𝑐𝑖𝑡𝑦</m:t>
                      </m:r>
                    </m:oMath>
                  </m:oMathPara>
                </a14:m>
                <a:endParaRPr lang="en-US" sz="1400"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𝐶</m:t>
                          </m:r>
                        </m:e>
                        <m:sub>
                          <m:r>
                            <a:rPr lang="en-US" sz="1400" i="1">
                              <a:solidFill>
                                <a:schemeClr val="bg1"/>
                              </a:solidFill>
                              <a:latin typeface="Cambria Math" panose="02040503050406030204" pitchFamily="18" charset="0"/>
                            </a:rPr>
                            <m:t>𝑖𝑛</m:t>
                          </m:r>
                        </m:sub>
                      </m:sSub>
                      <m:r>
                        <a:rPr lang="en-US" sz="1400" b="0" i="1" smtClean="0">
                          <a:solidFill>
                            <a:schemeClr val="bg1"/>
                          </a:solidFill>
                          <a:latin typeface="Cambria Math" panose="02040503050406030204" pitchFamily="18" charset="0"/>
                        </a:rPr>
                        <m:t> &amp;</m:t>
                      </m:r>
                      <m:sSub>
                        <m:sSubPr>
                          <m:ctrlPr>
                            <a:rPr lang="en-US" sz="1400" i="1">
                              <a:solidFill>
                                <a:schemeClr val="bg1"/>
                              </a:solidFill>
                              <a:latin typeface="Cambria Math" panose="02040503050406030204" pitchFamily="18" charset="0"/>
                            </a:rPr>
                          </m:ctrlPr>
                        </m:sSubPr>
                        <m:e>
                          <m:r>
                            <a:rPr lang="en-US" sz="1400" b="0" i="1" smtClean="0">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𝐶</m:t>
                          </m:r>
                        </m:e>
                        <m:sub>
                          <m:r>
                            <a:rPr lang="en-US" sz="1400" i="1">
                              <a:solidFill>
                                <a:schemeClr val="bg1"/>
                              </a:solidFill>
                              <a:latin typeface="Cambria Math" panose="02040503050406030204" pitchFamily="18" charset="0"/>
                            </a:rPr>
                            <m:t>𝑜𝑢𝑡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𝑀𝑎𝑥𝑖𝑚𝑢𝑚</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𝑖𝑛𝑗𝑒𝑐𝑡𝑖𝑜𝑛</m:t>
                      </m:r>
                      <m:r>
                        <a:rPr lang="en-US" sz="1400" b="0" i="1" smtClean="0">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𝑎𝑛𝑑</m:t>
                      </m:r>
                      <m:r>
                        <a:rPr lang="en-US" sz="1400" b="0" i="1" smtClean="0">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𝑤𝑖𝑡h𝑑𝑟𝑎𝑤𝑎𝑙</m:t>
                      </m:r>
                      <m:r>
                        <a:rPr lang="en-US" sz="1400" i="1">
                          <a:solidFill>
                            <a:schemeClr val="bg1"/>
                          </a:solidFill>
                          <a:latin typeface="Cambria Math" panose="02040503050406030204" pitchFamily="18" charset="0"/>
                        </a:rPr>
                        <m:t> </m:t>
                      </m:r>
                    </m:oMath>
                  </m:oMathPara>
                </a14:m>
                <a:endParaRPr lang="en-US" sz="1400" i="1" dirty="0">
                  <a:solidFill>
                    <a:schemeClr val="bg1"/>
                  </a:solidFill>
                  <a:latin typeface="Cambria Math" panose="02040503050406030204" pitchFamily="18" charset="0"/>
                </a:endParaRPr>
              </a:p>
              <a:p>
                <a:pPr marL="0" indent="0">
                  <a:spcBef>
                    <a:spcPts val="0"/>
                  </a:spcBef>
                  <a:buNone/>
                </a:pPr>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𝑞𝑢𝑎𝑛𝑡𝑖𝑡𝑦</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𝑑𝑢𝑟𝑖𝑛𝑔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𝑠𝑖𝑛𝑔𝑙𝑒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𝑡𝑖𝑚𝑒</m:t>
                    </m:r>
                    <m:r>
                      <a:rPr lang="en-US" sz="1400" b="0" i="1" smtClean="0">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𝑝𝑒𝑟𝑖𝑜𝑑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oMath>
                </a14:m>
                <a:endParaRPr lang="en-US" sz="1400" i="1" dirty="0">
                  <a:solidFill>
                    <a:schemeClr val="bg1"/>
                  </a:solidFill>
                  <a:latin typeface="Cambria Math" panose="02040503050406030204" pitchFamily="18" charset="0"/>
                </a:endParaRPr>
              </a:p>
              <a:p>
                <a:pPr marL="0" indent="0">
                  <a:spcBef>
                    <a:spcPts val="0"/>
                  </a:spcBef>
                  <a:buNone/>
                </a:pPr>
                <a:r>
                  <a:rPr lang="en-US" sz="1400" b="0" dirty="0">
                    <a:solidFill>
                      <a:schemeClr val="bg1"/>
                    </a:solidFill>
                  </a:rPr>
                  <a:t>		</a:t>
                </a:r>
                <a14:m>
                  <m:oMath xmlns:m="http://schemas.openxmlformats.org/officeDocument/2006/math">
                    <m:r>
                      <a:rPr lang="en-US" sz="1400" b="0" i="1" smtClean="0">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𝑟𝑒𝑠𝑝𝑒𝑐𝑡𝑖𝑣𝑒𝑙𝑦</m:t>
                    </m:r>
                    <m:r>
                      <a:rPr lang="en-US" sz="1400" i="1">
                        <a:solidFill>
                          <a:schemeClr val="bg1"/>
                        </a:solidFill>
                        <a:latin typeface="Cambria Math" panose="02040503050406030204" pitchFamily="18" charset="0"/>
                      </a:rPr>
                      <m:t> </m:t>
                    </m:r>
                  </m:oMath>
                </a14:m>
                <a:endParaRPr lang="en-US" sz="1400"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𝑞</m:t>
                          </m:r>
                        </m:e>
                        <m:sub>
                          <m:r>
                            <a:rPr lang="en-US" sz="1400" i="1">
                              <a:solidFill>
                                <a:schemeClr val="bg1"/>
                              </a:solidFill>
                              <a:latin typeface="Cambria Math" panose="02040503050406030204" pitchFamily="18" charset="0"/>
                            </a:rPr>
                            <m:t>𝑠</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𝑃𝑟𝑜𝑏𝑎𝑏𝑖𝑙𝑖𝑡𝑦</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𝑝𝑟𝑖𝑐𝑒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𝑠𝑖𝑚𝑢𝑙𝑎𝑡𝑖𝑜𝑛</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m:t>
                      </m:r>
                    </m:oMath>
                  </m:oMathPara>
                </a14:m>
                <a:endParaRPr lang="en-US" sz="1400" i="1" dirty="0">
                  <a:solidFill>
                    <a:schemeClr val="bg1"/>
                  </a:solidFill>
                  <a:latin typeface="Cambria Math" panose="02040503050406030204" pitchFamily="18" charset="0"/>
                </a:endParaRPr>
              </a:p>
              <a:p>
                <a:pPr marL="0" indent="0">
                  <a:spcBef>
                    <a:spcPts val="0"/>
                  </a:spcBef>
                  <a:buNone/>
                </a:pPr>
                <a:endParaRPr lang="en-US" sz="1400" dirty="0">
                  <a:solidFill>
                    <a:schemeClr val="bg1"/>
                  </a:solidFill>
                </a:endParaRPr>
              </a:p>
              <a:p>
                <a:pPr marL="0" indent="0">
                  <a:spcBef>
                    <a:spcPts val="0"/>
                  </a:spcBef>
                  <a:buNone/>
                </a:pPr>
                <a:endParaRPr lang="en-US" sz="1400" dirty="0">
                  <a:solidFill>
                    <a:schemeClr val="bg1"/>
                  </a:solidFill>
                </a:endParaRPr>
              </a:p>
            </p:txBody>
          </p:sp>
        </mc:Choice>
        <mc:Fallback xmlns="">
          <p:sp>
            <p:nvSpPr>
              <p:cNvPr id="7" name="Content Placeholder 2">
                <a:extLst>
                  <a:ext uri="{FF2B5EF4-FFF2-40B4-BE49-F238E27FC236}">
                    <a16:creationId xmlns:a16="http://schemas.microsoft.com/office/drawing/2014/main" id="{4F77BC4A-9883-4A3C-8D01-033834A54B27}"/>
                  </a:ext>
                </a:extLst>
              </p:cNvPr>
              <p:cNvSpPr txBox="1">
                <a:spLocks noRot="1" noChangeAspect="1" noMove="1" noResize="1" noEditPoints="1" noAdjustHandles="1" noChangeArrowheads="1" noChangeShapeType="1" noTextEdit="1"/>
              </p:cNvSpPr>
              <p:nvPr/>
            </p:nvSpPr>
            <p:spPr>
              <a:xfrm>
                <a:off x="4377693" y="1106455"/>
                <a:ext cx="4518881" cy="4950102"/>
              </a:xfrm>
              <a:prstGeom prst="rect">
                <a:avLst/>
              </a:prstGeom>
              <a:blipFill>
                <a:blip r:embed="rId4"/>
                <a:stretch>
                  <a:fillRect l="-269"/>
                </a:stretch>
              </a:blipFill>
              <a:ln>
                <a:solidFill>
                  <a:schemeClr val="bg1"/>
                </a:solidFill>
              </a:ln>
            </p:spPr>
            <p:txBody>
              <a:bodyPr/>
              <a:lstStyle/>
              <a:p>
                <a:r>
                  <a:rPr lang="en-US">
                    <a:noFill/>
                  </a:rPr>
                  <a:t> </a:t>
                </a:r>
              </a:p>
            </p:txBody>
          </p:sp>
        </mc:Fallback>
      </mc:AlternateContent>
    </p:spTree>
    <p:extLst>
      <p:ext uri="{BB962C8B-B14F-4D97-AF65-F5344CB8AC3E}">
        <p14:creationId xmlns:p14="http://schemas.microsoft.com/office/powerpoint/2010/main" val="7463719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2"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83477" y="0"/>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solidFill>
                <a:schemeClr val="tx1">
                  <a:alpha val="20000"/>
                </a:schemeClr>
              </a:solidFill>
            </a:endParaRPr>
          </a:p>
        </p:txBody>
      </p:sp>
      <p:sp>
        <p:nvSpPr>
          <p:cNvPr id="14" name="Freeform: Shape 13">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743184"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effectLst/>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D55CA5E3-B7B7-4639-B12E-17C01ABCA72F}"/>
              </a:ext>
            </a:extLst>
          </p:cNvPr>
          <p:cNvSpPr>
            <a:spLocks noGrp="1"/>
          </p:cNvSpPr>
          <p:nvPr>
            <p:ph type="sldNum" sz="quarter" idx="12"/>
          </p:nvPr>
        </p:nvSpPr>
        <p:spPr>
          <a:xfrm>
            <a:off x="7764405" y="295729"/>
            <a:ext cx="628649" cy="767687"/>
          </a:xfrm>
        </p:spPr>
        <p:txBody>
          <a:bodyPr>
            <a:normAutofit/>
          </a:bodyPr>
          <a:lstStyle/>
          <a:p>
            <a:pPr>
              <a:spcAft>
                <a:spcPts val="600"/>
              </a:spcAft>
            </a:pPr>
            <a:r>
              <a:rPr lang="en-US" sz="2801" dirty="0">
                <a:solidFill>
                  <a:srgbClr val="FFFFFF"/>
                </a:solidFill>
              </a:rPr>
              <a:t>14</a:t>
            </a:r>
          </a:p>
        </p:txBody>
      </p:sp>
      <p:sp>
        <p:nvSpPr>
          <p:cNvPr id="11" name="Title 1">
            <a:extLst>
              <a:ext uri="{FF2B5EF4-FFF2-40B4-BE49-F238E27FC236}">
                <a16:creationId xmlns:a16="http://schemas.microsoft.com/office/drawing/2014/main" id="{6FFD7690-42C1-4DF6-BE0C-04FECFAA6244}"/>
              </a:ext>
            </a:extLst>
          </p:cNvPr>
          <p:cNvSpPr txBox="1">
            <a:spLocks/>
          </p:cNvSpPr>
          <p:nvPr/>
        </p:nvSpPr>
        <p:spPr>
          <a:xfrm>
            <a:off x="265839" y="295729"/>
            <a:ext cx="3502518" cy="1400530"/>
          </a:xfrm>
          <a:prstGeom prst="rect">
            <a:avLst/>
          </a:prstGeom>
        </p:spPr>
        <p:txBody>
          <a:bodyPr vert="horz" lIns="91440" tIns="45720" rIns="91440" bIns="45720" rtlCol="0" anchor="t">
            <a:no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a:solidFill>
                  <a:schemeClr val="bg1"/>
                </a:solidFill>
              </a:rPr>
              <a:t>Stochastic Linear Programming -K Price Simulations (SLP) </a:t>
            </a:r>
            <a:r>
              <a:rPr lang="en-US" sz="1800" dirty="0">
                <a:solidFill>
                  <a:schemeClr val="bg1"/>
                </a:solidFill>
              </a:rPr>
              <a:t>(Cont’d)</a:t>
            </a:r>
          </a:p>
          <a:p>
            <a:endParaRPr lang="en-US" sz="2000" b="1" dirty="0">
              <a:solidFill>
                <a:schemeClr val="bg1"/>
              </a:solidFill>
            </a:endParaRPr>
          </a:p>
          <a:p>
            <a:endParaRPr lang="en-US" sz="2000" b="1" dirty="0">
              <a:solidFill>
                <a:schemeClr val="bg1"/>
              </a:solidFill>
            </a:endParaRPr>
          </a:p>
        </p:txBody>
      </p:sp>
      <p:sp>
        <p:nvSpPr>
          <p:cNvPr id="13" name="Content Placeholder 2">
            <a:extLst>
              <a:ext uri="{FF2B5EF4-FFF2-40B4-BE49-F238E27FC236}">
                <a16:creationId xmlns:a16="http://schemas.microsoft.com/office/drawing/2014/main" id="{853CE321-EDC4-4603-A75C-D4C0E6CBCD79}"/>
              </a:ext>
            </a:extLst>
          </p:cNvPr>
          <p:cNvSpPr txBox="1">
            <a:spLocks/>
          </p:cNvSpPr>
          <p:nvPr/>
        </p:nvSpPr>
        <p:spPr>
          <a:xfrm>
            <a:off x="221375" y="1447227"/>
            <a:ext cx="4439628" cy="553993"/>
          </a:xfrm>
          <a:prstGeom prst="rect">
            <a:avLst/>
          </a:prstGeom>
        </p:spPr>
        <p:txBody>
          <a:bodyPr vert="horz" lIns="91440" tIns="45720" rIns="91440" bIns="45720" rtlCol="0">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r>
              <a:rPr lang="en-US" sz="1800" b="1" u="sng">
                <a:solidFill>
                  <a:schemeClr val="bg1"/>
                </a:solidFill>
              </a:rPr>
              <a:t>Operating Characteristics:</a:t>
            </a:r>
            <a:endParaRPr lang="en-US" sz="1800" u="sng" dirty="0"/>
          </a:p>
        </p:txBody>
      </p:sp>
      <mc:AlternateContent xmlns:mc="http://schemas.openxmlformats.org/markup-compatibility/2006" xmlns:a14="http://schemas.microsoft.com/office/drawing/2010/main">
        <mc:Choice Requires="a14">
          <p:graphicFrame>
            <p:nvGraphicFramePr>
              <p:cNvPr id="15" name="Table 14">
                <a:extLst>
                  <a:ext uri="{FF2B5EF4-FFF2-40B4-BE49-F238E27FC236}">
                    <a16:creationId xmlns:a16="http://schemas.microsoft.com/office/drawing/2014/main" id="{66A8DC4E-F1CE-46C7-BF6E-83A11F265091}"/>
                  </a:ext>
                </a:extLst>
              </p:cNvPr>
              <p:cNvGraphicFramePr>
                <a:graphicFrameLocks noGrp="1"/>
              </p:cNvGraphicFramePr>
              <p:nvPr>
                <p:extLst>
                  <p:ext uri="{D42A27DB-BD31-4B8C-83A1-F6EECF244321}">
                    <p14:modId xmlns:p14="http://schemas.microsoft.com/office/powerpoint/2010/main" val="1344212734"/>
                  </p:ext>
                </p:extLst>
              </p:nvPr>
            </p:nvGraphicFramePr>
            <p:xfrm>
              <a:off x="229365" y="1962810"/>
              <a:ext cx="3201193" cy="3029526"/>
            </p:xfrm>
            <a:graphic>
              <a:graphicData uri="http://schemas.openxmlformats.org/drawingml/2006/table">
                <a:tbl>
                  <a:tblPr/>
                  <a:tblGrid>
                    <a:gridCol w="1339273">
                      <a:extLst>
                        <a:ext uri="{9D8B030D-6E8A-4147-A177-3AD203B41FA5}">
                          <a16:colId xmlns:a16="http://schemas.microsoft.com/office/drawing/2014/main" val="3132830725"/>
                        </a:ext>
                      </a:extLst>
                    </a:gridCol>
                    <a:gridCol w="1861920">
                      <a:extLst>
                        <a:ext uri="{9D8B030D-6E8A-4147-A177-3AD203B41FA5}">
                          <a16:colId xmlns:a16="http://schemas.microsoft.com/office/drawing/2014/main" val="1941536102"/>
                        </a:ext>
                      </a:extLst>
                    </a:gridCol>
                  </a:tblGrid>
                  <a:tr h="466258">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en-US"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𝑖𝑛</m:t>
                                    </m:r>
                                  </m:sub>
                                </m:sSub>
                              </m:oMath>
                            </m:oMathPara>
                          </a14:m>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CA"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305,000 </m:t>
                                </m:r>
                                <m:r>
                                  <a:rPr lang="en-CA"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𝑀𝑀𝐵𝑡𝑢</m:t>
                                </m:r>
                                <m:r>
                                  <a:rPr lang="en-CA"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m:t>
                                </m:r>
                                <m:r>
                                  <a:rPr lang="en-CA"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𝑚𝑜𝑛𝑡h</m:t>
                                </m:r>
                              </m:oMath>
                            </m:oMathPara>
                          </a14:m>
                          <a:endPar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087468363"/>
                      </a:ext>
                    </a:extLst>
                  </a:tr>
                  <a:tr h="473148">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en-US"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𝑜𝑢𝑡</m:t>
                                    </m:r>
                                  </m:sub>
                                </m:sSub>
                              </m:oMath>
                            </m:oMathPara>
                          </a14:m>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CA"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−457,500 </m:t>
                                </m:r>
                                <m:r>
                                  <a:rPr lang="en-CA"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𝑀𝑀𝐵𝑡𝑢</m:t>
                                </m:r>
                                <m:r>
                                  <a:rPr lang="en-CA"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m:t>
                                </m:r>
                                <m:r>
                                  <a:rPr lang="en-CA"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𝑚𝑜𝑛𝑡h</m:t>
                                </m:r>
                              </m:oMath>
                            </m:oMathPara>
                          </a14:m>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75323579"/>
                      </a:ext>
                    </a:extLst>
                  </a:tr>
                  <a:tr h="418024">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CA"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CA"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0</m:t>
                                    </m:r>
                                  </m:sub>
                                </m:sSub>
                              </m:oMath>
                            </m:oMathPara>
                          </a14:m>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r>
                            <a:rPr lang="en-CA"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378272759"/>
                      </a:ext>
                    </a:extLst>
                  </a:tr>
                  <a:tr h="418024">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CA"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CA"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𝑇</m:t>
                                    </m:r>
                                  </m:sub>
                                </m:sSub>
                              </m:oMath>
                            </m:oMathPara>
                          </a14:m>
                          <a:endParaRPr lang="en-US" sz="110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r>
                            <a:rPr lang="en-CA"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14558041"/>
                      </a:ext>
                    </a:extLst>
                  </a:tr>
                  <a:tr h="418024">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𝐶𝑎𝑝</m:t>
                                </m:r>
                              </m:oMath>
                            </m:oMathPara>
                          </a14:m>
                          <a:endParaRPr lang="en-US" sz="110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1,000,000 </m:t>
                                </m:r>
                                <m: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𝑀𝑀𝐵𝑡𝑢</m:t>
                                </m:r>
                              </m:oMath>
                            </m:oMathPara>
                          </a14:m>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929238749"/>
                      </a:ext>
                    </a:extLst>
                  </a:tr>
                  <a:tr h="418024">
                    <a:tc>
                      <a:txBody>
                        <a:bodyPr/>
                        <a:lstStyle/>
                        <a:p>
                          <a:pPr marL="0" marR="0" algn="ctr" defTabSz="457207" rtl="0" eaLnBrk="1" latinLnBrk="0" hangingPunct="1">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𝑇𝑖𝑚𝑒</m:t>
                                </m:r>
                                <m:r>
                                  <a:rPr lang="en-US"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𝐻𝑜𝑟𝑖𝑧𝑜𝑛</m:t>
                                </m:r>
                              </m:oMath>
                            </m:oMathPara>
                          </a14:m>
                          <a:endPar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defTabSz="457207" rtl="0" eaLnBrk="1" latinLnBrk="0" hangingPunct="1">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24 months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12624091"/>
                      </a:ext>
                    </a:extLst>
                  </a:tr>
                  <a:tr h="418024">
                    <a:tc>
                      <a:txBody>
                        <a:bodyPr/>
                        <a:lstStyle/>
                        <a:p>
                          <a:pPr marL="0" marR="0" algn="ctr" defTabSz="457207" rtl="0" eaLnBrk="1" latinLnBrk="0" hangingPunct="1">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Price Simulations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9</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40419433"/>
                      </a:ext>
                    </a:extLst>
                  </a:tr>
                </a:tbl>
              </a:graphicData>
            </a:graphic>
          </p:graphicFrame>
        </mc:Choice>
        <mc:Fallback xmlns="">
          <p:graphicFrame>
            <p:nvGraphicFramePr>
              <p:cNvPr id="15" name="Table 14">
                <a:extLst>
                  <a:ext uri="{FF2B5EF4-FFF2-40B4-BE49-F238E27FC236}">
                    <a16:creationId xmlns:a16="http://schemas.microsoft.com/office/drawing/2014/main" id="{66A8DC4E-F1CE-46C7-BF6E-83A11F265091}"/>
                  </a:ext>
                </a:extLst>
              </p:cNvPr>
              <p:cNvGraphicFramePr>
                <a:graphicFrameLocks noGrp="1"/>
              </p:cNvGraphicFramePr>
              <p:nvPr>
                <p:extLst>
                  <p:ext uri="{D42A27DB-BD31-4B8C-83A1-F6EECF244321}">
                    <p14:modId xmlns:p14="http://schemas.microsoft.com/office/powerpoint/2010/main" val="1344212734"/>
                  </p:ext>
                </p:extLst>
              </p:nvPr>
            </p:nvGraphicFramePr>
            <p:xfrm>
              <a:off x="229365" y="1962810"/>
              <a:ext cx="3201193" cy="3029526"/>
            </p:xfrm>
            <a:graphic>
              <a:graphicData uri="http://schemas.openxmlformats.org/drawingml/2006/table">
                <a:tbl>
                  <a:tblPr/>
                  <a:tblGrid>
                    <a:gridCol w="1339273">
                      <a:extLst>
                        <a:ext uri="{9D8B030D-6E8A-4147-A177-3AD203B41FA5}">
                          <a16:colId xmlns:a16="http://schemas.microsoft.com/office/drawing/2014/main" val="3132830725"/>
                        </a:ext>
                      </a:extLst>
                    </a:gridCol>
                    <a:gridCol w="1861920">
                      <a:extLst>
                        <a:ext uri="{9D8B030D-6E8A-4147-A177-3AD203B41FA5}">
                          <a16:colId xmlns:a16="http://schemas.microsoft.com/office/drawing/2014/main" val="1941536102"/>
                        </a:ext>
                      </a:extLst>
                    </a:gridCol>
                  </a:tblGrid>
                  <a:tr h="466258">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1299" r="-140000" b="-550649"/>
                          </a:stretch>
                        </a:blipFill>
                      </a:tcPr>
                    </a:tc>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72222" t="-1299" r="-654" b="-550649"/>
                          </a:stretch>
                        </a:blipFill>
                      </a:tcPr>
                    </a:tc>
                    <a:extLst>
                      <a:ext uri="{0D108BD9-81ED-4DB2-BD59-A6C34878D82A}">
                        <a16:rowId xmlns:a16="http://schemas.microsoft.com/office/drawing/2014/main" val="2087468363"/>
                      </a:ext>
                    </a:extLst>
                  </a:tr>
                  <a:tr h="473148">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101299" r="-140000" b="-450649"/>
                          </a:stretch>
                        </a:blipFill>
                      </a:tcPr>
                    </a:tc>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72222" t="-101299" r="-654" b="-450649"/>
                          </a:stretch>
                        </a:blipFill>
                      </a:tcPr>
                    </a:tc>
                    <a:extLst>
                      <a:ext uri="{0D108BD9-81ED-4DB2-BD59-A6C34878D82A}">
                        <a16:rowId xmlns:a16="http://schemas.microsoft.com/office/drawing/2014/main" val="2575323579"/>
                      </a:ext>
                    </a:extLst>
                  </a:tr>
                  <a:tr h="418024">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224638" r="-140000" b="-402899"/>
                          </a:stretch>
                        </a:blipFill>
                      </a:tcPr>
                    </a:tc>
                    <a:tc>
                      <a:txBody>
                        <a:bodyPr/>
                        <a:lstStyle/>
                        <a:p>
                          <a:pPr marL="0" marR="0" algn="ctr">
                            <a:lnSpc>
                              <a:spcPct val="107000"/>
                            </a:lnSpc>
                            <a:spcBef>
                              <a:spcPts val="0"/>
                            </a:spcBef>
                            <a:spcAft>
                              <a:spcPts val="0"/>
                            </a:spcAft>
                          </a:pPr>
                          <a:r>
                            <a:rPr lang="en-CA"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378272759"/>
                      </a:ext>
                    </a:extLst>
                  </a:tr>
                  <a:tr h="418024">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324638" r="-140000" b="-302899"/>
                          </a:stretch>
                        </a:blipFill>
                      </a:tcPr>
                    </a:tc>
                    <a:tc>
                      <a:txBody>
                        <a:bodyPr/>
                        <a:lstStyle/>
                        <a:p>
                          <a:pPr marL="0" marR="0" algn="ctr">
                            <a:lnSpc>
                              <a:spcPct val="107000"/>
                            </a:lnSpc>
                            <a:spcBef>
                              <a:spcPts val="0"/>
                            </a:spcBef>
                            <a:spcAft>
                              <a:spcPts val="0"/>
                            </a:spcAft>
                          </a:pPr>
                          <a:r>
                            <a:rPr lang="en-CA"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14558041"/>
                      </a:ext>
                    </a:extLst>
                  </a:tr>
                  <a:tr h="418024">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424638" r="-140000" b="-202899"/>
                          </a:stretch>
                        </a:blipFill>
                      </a:tcPr>
                    </a:tc>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72222" t="-424638" r="-654" b="-202899"/>
                          </a:stretch>
                        </a:blipFill>
                      </a:tcPr>
                    </a:tc>
                    <a:extLst>
                      <a:ext uri="{0D108BD9-81ED-4DB2-BD59-A6C34878D82A}">
                        <a16:rowId xmlns:a16="http://schemas.microsoft.com/office/drawing/2014/main" val="3929238749"/>
                      </a:ext>
                    </a:extLst>
                  </a:tr>
                  <a:tr h="418024">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532353" r="-140000" b="-105882"/>
                          </a:stretch>
                        </a:blipFill>
                      </a:tcPr>
                    </a:tc>
                    <a:tc>
                      <a:txBody>
                        <a:bodyPr/>
                        <a:lstStyle/>
                        <a:p>
                          <a:pPr marL="0" marR="0" algn="ctr" defTabSz="457207" rtl="0" eaLnBrk="1" latinLnBrk="0" hangingPunct="1">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24 months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12624091"/>
                      </a:ext>
                    </a:extLst>
                  </a:tr>
                  <a:tr h="418024">
                    <a:tc>
                      <a:txBody>
                        <a:bodyPr/>
                        <a:lstStyle/>
                        <a:p>
                          <a:pPr marL="0" marR="0" algn="ctr" defTabSz="457207" rtl="0" eaLnBrk="1" latinLnBrk="0" hangingPunct="1">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Price Simulations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9</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40419433"/>
                      </a:ext>
                    </a:extLst>
                  </a:tr>
                </a:tbl>
              </a:graphicData>
            </a:graphic>
          </p:graphicFrame>
        </mc:Fallback>
      </mc:AlternateContent>
      <p:graphicFrame>
        <p:nvGraphicFramePr>
          <p:cNvPr id="18" name="Content Placeholder 17">
            <a:extLst>
              <a:ext uri="{FF2B5EF4-FFF2-40B4-BE49-F238E27FC236}">
                <a16:creationId xmlns:a16="http://schemas.microsoft.com/office/drawing/2014/main" id="{32474C24-44CB-490B-B33D-E2394EE60E5E}"/>
              </a:ext>
            </a:extLst>
          </p:cNvPr>
          <p:cNvGraphicFramePr>
            <a:graphicFrameLocks noGrp="1"/>
          </p:cNvGraphicFramePr>
          <p:nvPr>
            <p:ph idx="1"/>
            <p:extLst>
              <p:ext uri="{D42A27DB-BD31-4B8C-83A1-F6EECF244321}">
                <p14:modId xmlns:p14="http://schemas.microsoft.com/office/powerpoint/2010/main" val="2157430533"/>
              </p:ext>
            </p:extLst>
          </p:nvPr>
        </p:nvGraphicFramePr>
        <p:xfrm>
          <a:off x="3787647" y="1568825"/>
          <a:ext cx="5126987" cy="3423511"/>
        </p:xfrm>
        <a:graphic>
          <a:graphicData uri="http://schemas.openxmlformats.org/drawingml/2006/chart">
            <c:chart xmlns:c="http://schemas.openxmlformats.org/drawingml/2006/chart" xmlns:r="http://schemas.openxmlformats.org/officeDocument/2006/relationships" r:id="rId3"/>
          </a:graphicData>
        </a:graphic>
      </p:graphicFrame>
      <p:sp>
        <p:nvSpPr>
          <p:cNvPr id="19" name="TextBox 18">
            <a:extLst>
              <a:ext uri="{FF2B5EF4-FFF2-40B4-BE49-F238E27FC236}">
                <a16:creationId xmlns:a16="http://schemas.microsoft.com/office/drawing/2014/main" id="{0EFF71AC-46E0-4B56-9257-A446064C8674}"/>
              </a:ext>
            </a:extLst>
          </p:cNvPr>
          <p:cNvSpPr txBox="1"/>
          <p:nvPr/>
        </p:nvSpPr>
        <p:spPr>
          <a:xfrm>
            <a:off x="4694345" y="4966315"/>
            <a:ext cx="3648364" cy="1200329"/>
          </a:xfrm>
          <a:prstGeom prst="rect">
            <a:avLst/>
          </a:prstGeom>
          <a:noFill/>
        </p:spPr>
        <p:txBody>
          <a:bodyPr wrap="square" rtlCol="0">
            <a:spAutoFit/>
          </a:bodyPr>
          <a:lstStyle/>
          <a:p>
            <a:endParaRPr lang="en-US" b="1" dirty="0"/>
          </a:p>
          <a:p>
            <a:r>
              <a:rPr lang="en-US" b="1" dirty="0"/>
              <a:t>Expected Profit: $ 534,638/-</a:t>
            </a:r>
          </a:p>
          <a:p>
            <a:endParaRPr lang="en-US" b="1" dirty="0"/>
          </a:p>
          <a:p>
            <a:r>
              <a:rPr lang="en-US" b="1" dirty="0"/>
              <a:t>Computational Time: 2.33 sec.</a:t>
            </a:r>
          </a:p>
        </p:txBody>
      </p:sp>
      <p:sp>
        <p:nvSpPr>
          <p:cNvPr id="20" name="Footer Placeholder 3">
            <a:extLst>
              <a:ext uri="{FF2B5EF4-FFF2-40B4-BE49-F238E27FC236}">
                <a16:creationId xmlns:a16="http://schemas.microsoft.com/office/drawing/2014/main" id="{39E634A0-7FA4-4E8F-BCE4-AC0387141D17}"/>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5000"/>
                    <a:lumOff val="5000"/>
                    <a:alpha val="60000"/>
                  </a:schemeClr>
                </a:solidFill>
              </a:rPr>
              <a:t>07, November 2019</a:t>
            </a:r>
          </a:p>
        </p:txBody>
      </p:sp>
    </p:spTree>
    <p:extLst>
      <p:ext uri="{BB962C8B-B14F-4D97-AF65-F5344CB8AC3E}">
        <p14:creationId xmlns:p14="http://schemas.microsoft.com/office/powerpoint/2010/main" val="1581766929"/>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88000"/>
                <a:satMod val="130000"/>
                <a:lumMod val="124000"/>
              </a:schemeClr>
            </a:gs>
            <a:gs pos="100000">
              <a:schemeClr val="bg2">
                <a:tint val="96000"/>
                <a:shade val="88000"/>
                <a:hueMod val="108000"/>
                <a:satMod val="164000"/>
                <a:lumMod val="76000"/>
              </a:schemeClr>
            </a:gs>
          </a:gsLst>
          <a:path path="circle">
            <a:fillToRect l="45000" t="65000" r="125000" b="100000"/>
          </a:path>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2" name="Picture 11">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4" name="Oval 13">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8" name="Picture 17">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20" name="Rectangle 19">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E27238C-8EAF-4098-86E6-7723B7DAE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4" name="Freeform 36">
            <a:extLst>
              <a:ext uri="{FF2B5EF4-FFF2-40B4-BE49-F238E27FC236}">
                <a16:creationId xmlns:a16="http://schemas.microsoft.com/office/drawing/2014/main" id="{992F97B1-1891-4FCC-9E5F-BA97EDB48F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013257" y="0"/>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2">
              <a:lumMod val="60000"/>
              <a:lumOff val="40000"/>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8C6C821-FEE1-4EB6-9590-C021440C7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0"/>
            <a:ext cx="7275344" cy="6858001"/>
          </a:xfrm>
          <a:custGeom>
            <a:avLst/>
            <a:gdLst>
              <a:gd name="connsiteX0" fmla="*/ 0 w 9700459"/>
              <a:gd name="connsiteY0" fmla="*/ 0 h 6858001"/>
              <a:gd name="connsiteX1" fmla="*/ 1323975 w 9700459"/>
              <a:gd name="connsiteY1" fmla="*/ 0 h 6858001"/>
              <a:gd name="connsiteX2" fmla="*/ 1517015 w 9700459"/>
              <a:gd name="connsiteY2" fmla="*/ 0 h 6858001"/>
              <a:gd name="connsiteX3" fmla="*/ 3241265 w 9700459"/>
              <a:gd name="connsiteY3" fmla="*/ 0 h 6858001"/>
              <a:gd name="connsiteX4" fmla="*/ 3241265 w 9700459"/>
              <a:gd name="connsiteY4" fmla="*/ 1 h 6858001"/>
              <a:gd name="connsiteX5" fmla="*/ 8355744 w 9700459"/>
              <a:gd name="connsiteY5" fmla="*/ 1 h 6858001"/>
              <a:gd name="connsiteX6" fmla="*/ 8355744 w 9700459"/>
              <a:gd name="connsiteY6" fmla="*/ 0 h 6858001"/>
              <a:gd name="connsiteX7" fmla="*/ 9699282 w 9700459"/>
              <a:gd name="connsiteY7" fmla="*/ 0 h 6858001"/>
              <a:gd name="connsiteX8" fmla="*/ 9674237 w 9700459"/>
              <a:gd name="connsiteY8" fmla="*/ 155677 h 6858001"/>
              <a:gd name="connsiteX9" fmla="*/ 9650368 w 9700459"/>
              <a:gd name="connsiteY9" fmla="*/ 310668 h 6858001"/>
              <a:gd name="connsiteX10" fmla="*/ 9627004 w 9700459"/>
              <a:gd name="connsiteY10" fmla="*/ 466344 h 6858001"/>
              <a:gd name="connsiteX11" fmla="*/ 9607001 w 9700459"/>
              <a:gd name="connsiteY11" fmla="*/ 622707 h 6858001"/>
              <a:gd name="connsiteX12" fmla="*/ 9586830 w 9700459"/>
              <a:gd name="connsiteY12" fmla="*/ 778383 h 6858001"/>
              <a:gd name="connsiteX13" fmla="*/ 9568004 w 9700459"/>
              <a:gd name="connsiteY13" fmla="*/ 934746 h 6858001"/>
              <a:gd name="connsiteX14" fmla="*/ 9551868 w 9700459"/>
              <a:gd name="connsiteY14" fmla="*/ 1089051 h 6858001"/>
              <a:gd name="connsiteX15" fmla="*/ 9536572 w 9700459"/>
              <a:gd name="connsiteY15" fmla="*/ 1245413 h 6858001"/>
              <a:gd name="connsiteX16" fmla="*/ 9522620 w 9700459"/>
              <a:gd name="connsiteY16" fmla="*/ 1401090 h 6858001"/>
              <a:gd name="connsiteX17" fmla="*/ 9510518 w 9700459"/>
              <a:gd name="connsiteY17" fmla="*/ 1554023 h 6858001"/>
              <a:gd name="connsiteX18" fmla="*/ 9498415 w 9700459"/>
              <a:gd name="connsiteY18" fmla="*/ 1709014 h 6858001"/>
              <a:gd name="connsiteX19" fmla="*/ 9488330 w 9700459"/>
              <a:gd name="connsiteY19" fmla="*/ 1861947 h 6858001"/>
              <a:gd name="connsiteX20" fmla="*/ 9480430 w 9700459"/>
              <a:gd name="connsiteY20" fmla="*/ 2014881 h 6858001"/>
              <a:gd name="connsiteX21" fmla="*/ 9472193 w 9700459"/>
              <a:gd name="connsiteY21" fmla="*/ 2167128 h 6858001"/>
              <a:gd name="connsiteX22" fmla="*/ 9465302 w 9700459"/>
              <a:gd name="connsiteY22" fmla="*/ 2318004 h 6858001"/>
              <a:gd name="connsiteX23" fmla="*/ 9460427 w 9700459"/>
              <a:gd name="connsiteY23" fmla="*/ 2467509 h 6858001"/>
              <a:gd name="connsiteX24" fmla="*/ 9456225 w 9700459"/>
              <a:gd name="connsiteY24" fmla="*/ 2617013 h 6858001"/>
              <a:gd name="connsiteX25" fmla="*/ 9452191 w 9700459"/>
              <a:gd name="connsiteY25" fmla="*/ 2765146 h 6858001"/>
              <a:gd name="connsiteX26" fmla="*/ 9450342 w 9700459"/>
              <a:gd name="connsiteY26" fmla="*/ 2911221 h 6858001"/>
              <a:gd name="connsiteX27" fmla="*/ 9448325 w 9700459"/>
              <a:gd name="connsiteY27" fmla="*/ 3057297 h 6858001"/>
              <a:gd name="connsiteX28" fmla="*/ 9447316 w 9700459"/>
              <a:gd name="connsiteY28" fmla="*/ 3201315 h 6858001"/>
              <a:gd name="connsiteX29" fmla="*/ 9448325 w 9700459"/>
              <a:gd name="connsiteY29" fmla="*/ 3343961 h 6858001"/>
              <a:gd name="connsiteX30" fmla="*/ 9448325 w 9700459"/>
              <a:gd name="connsiteY30" fmla="*/ 3485236 h 6858001"/>
              <a:gd name="connsiteX31" fmla="*/ 9450342 w 9700459"/>
              <a:gd name="connsiteY31" fmla="*/ 3625139 h 6858001"/>
              <a:gd name="connsiteX32" fmla="*/ 9453367 w 9700459"/>
              <a:gd name="connsiteY32" fmla="*/ 3762299 h 6858001"/>
              <a:gd name="connsiteX33" fmla="*/ 9456225 w 9700459"/>
              <a:gd name="connsiteY33" fmla="*/ 3898087 h 6858001"/>
              <a:gd name="connsiteX34" fmla="*/ 9459419 w 9700459"/>
              <a:gd name="connsiteY34" fmla="*/ 4031133 h 6858001"/>
              <a:gd name="connsiteX35" fmla="*/ 9464293 w 9700459"/>
              <a:gd name="connsiteY35" fmla="*/ 4163492 h 6858001"/>
              <a:gd name="connsiteX36" fmla="*/ 9469504 w 9700459"/>
              <a:gd name="connsiteY36" fmla="*/ 4293793 h 6858001"/>
              <a:gd name="connsiteX37" fmla="*/ 9474210 w 9700459"/>
              <a:gd name="connsiteY37" fmla="*/ 4421352 h 6858001"/>
              <a:gd name="connsiteX38" fmla="*/ 9487490 w 9700459"/>
              <a:gd name="connsiteY38" fmla="*/ 4670298 h 6858001"/>
              <a:gd name="connsiteX39" fmla="*/ 9501609 w 9700459"/>
              <a:gd name="connsiteY39" fmla="*/ 4908956 h 6858001"/>
              <a:gd name="connsiteX40" fmla="*/ 9516401 w 9700459"/>
              <a:gd name="connsiteY40" fmla="*/ 5138013 h 6858001"/>
              <a:gd name="connsiteX41" fmla="*/ 9532706 w 9700459"/>
              <a:gd name="connsiteY41" fmla="*/ 5354726 h 6858001"/>
              <a:gd name="connsiteX42" fmla="*/ 9549683 w 9700459"/>
              <a:gd name="connsiteY42" fmla="*/ 5561838 h 6858001"/>
              <a:gd name="connsiteX43" fmla="*/ 9568004 w 9700459"/>
              <a:gd name="connsiteY43" fmla="*/ 5753862 h 6858001"/>
              <a:gd name="connsiteX44" fmla="*/ 9585990 w 9700459"/>
              <a:gd name="connsiteY44" fmla="*/ 5934227 h 6858001"/>
              <a:gd name="connsiteX45" fmla="*/ 9603975 w 9700459"/>
              <a:gd name="connsiteY45" fmla="*/ 6100191 h 6858001"/>
              <a:gd name="connsiteX46" fmla="*/ 9620952 w 9700459"/>
              <a:gd name="connsiteY46" fmla="*/ 6252438 h 6858001"/>
              <a:gd name="connsiteX47" fmla="*/ 9637089 w 9700459"/>
              <a:gd name="connsiteY47" fmla="*/ 6387541 h 6858001"/>
              <a:gd name="connsiteX48" fmla="*/ 9652385 w 9700459"/>
              <a:gd name="connsiteY48" fmla="*/ 6509613 h 6858001"/>
              <a:gd name="connsiteX49" fmla="*/ 9665160 w 9700459"/>
              <a:gd name="connsiteY49" fmla="*/ 6612483 h 6858001"/>
              <a:gd name="connsiteX50" fmla="*/ 9677262 w 9700459"/>
              <a:gd name="connsiteY50" fmla="*/ 6698894 h 6858001"/>
              <a:gd name="connsiteX51" fmla="*/ 9694576 w 9700459"/>
              <a:gd name="connsiteY51" fmla="*/ 6817538 h 6858001"/>
              <a:gd name="connsiteX52" fmla="*/ 9700459 w 9700459"/>
              <a:gd name="connsiteY52" fmla="*/ 6858000 h 6858001"/>
              <a:gd name="connsiteX53" fmla="*/ 8795105 w 9700459"/>
              <a:gd name="connsiteY53" fmla="*/ 6858000 h 6858001"/>
              <a:gd name="connsiteX54" fmla="*/ 8795105 w 9700459"/>
              <a:gd name="connsiteY54" fmla="*/ 6858001 h 6858001"/>
              <a:gd name="connsiteX55" fmla="*/ 2704541 w 9700459"/>
              <a:gd name="connsiteY55" fmla="*/ 6858001 h 6858001"/>
              <a:gd name="connsiteX56" fmla="*/ 2704541 w 9700459"/>
              <a:gd name="connsiteY56" fmla="*/ 6858000 h 6858001"/>
              <a:gd name="connsiteX57" fmla="*/ 1517015 w 9700459"/>
              <a:gd name="connsiteY57" fmla="*/ 6858000 h 6858001"/>
              <a:gd name="connsiteX58" fmla="*/ 1323975 w 9700459"/>
              <a:gd name="connsiteY58" fmla="*/ 6858000 h 6858001"/>
              <a:gd name="connsiteX59" fmla="*/ 0 w 9700459"/>
              <a:gd name="connsiteY5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9700459" h="6858001">
                <a:moveTo>
                  <a:pt x="0" y="0"/>
                </a:moveTo>
                <a:lnTo>
                  <a:pt x="1323975" y="0"/>
                </a:lnTo>
                <a:lnTo>
                  <a:pt x="1517015" y="0"/>
                </a:lnTo>
                <a:lnTo>
                  <a:pt x="3241265" y="0"/>
                </a:lnTo>
                <a:lnTo>
                  <a:pt x="3241265" y="1"/>
                </a:lnTo>
                <a:lnTo>
                  <a:pt x="8355744" y="1"/>
                </a:lnTo>
                <a:lnTo>
                  <a:pt x="8355744" y="0"/>
                </a:lnTo>
                <a:lnTo>
                  <a:pt x="9699282" y="0"/>
                </a:lnTo>
                <a:lnTo>
                  <a:pt x="9674237" y="155677"/>
                </a:lnTo>
                <a:lnTo>
                  <a:pt x="9650368" y="310668"/>
                </a:lnTo>
                <a:lnTo>
                  <a:pt x="9627004" y="466344"/>
                </a:lnTo>
                <a:lnTo>
                  <a:pt x="9607001" y="622707"/>
                </a:lnTo>
                <a:lnTo>
                  <a:pt x="9586830" y="778383"/>
                </a:lnTo>
                <a:lnTo>
                  <a:pt x="9568004" y="934746"/>
                </a:lnTo>
                <a:lnTo>
                  <a:pt x="9551868" y="1089051"/>
                </a:lnTo>
                <a:lnTo>
                  <a:pt x="9536572" y="1245413"/>
                </a:lnTo>
                <a:lnTo>
                  <a:pt x="9522620" y="1401090"/>
                </a:lnTo>
                <a:lnTo>
                  <a:pt x="9510518" y="1554023"/>
                </a:lnTo>
                <a:lnTo>
                  <a:pt x="9498415" y="1709014"/>
                </a:lnTo>
                <a:lnTo>
                  <a:pt x="9488330" y="1861947"/>
                </a:lnTo>
                <a:lnTo>
                  <a:pt x="9480430" y="2014881"/>
                </a:lnTo>
                <a:lnTo>
                  <a:pt x="9472193" y="2167128"/>
                </a:lnTo>
                <a:lnTo>
                  <a:pt x="9465302" y="2318004"/>
                </a:lnTo>
                <a:lnTo>
                  <a:pt x="9460427" y="2467509"/>
                </a:lnTo>
                <a:lnTo>
                  <a:pt x="9456225" y="2617013"/>
                </a:lnTo>
                <a:lnTo>
                  <a:pt x="9452191" y="2765146"/>
                </a:lnTo>
                <a:lnTo>
                  <a:pt x="9450342" y="2911221"/>
                </a:lnTo>
                <a:lnTo>
                  <a:pt x="9448325" y="3057297"/>
                </a:lnTo>
                <a:lnTo>
                  <a:pt x="9447316" y="3201315"/>
                </a:lnTo>
                <a:lnTo>
                  <a:pt x="9448325" y="3343961"/>
                </a:lnTo>
                <a:lnTo>
                  <a:pt x="9448325" y="3485236"/>
                </a:lnTo>
                <a:lnTo>
                  <a:pt x="9450342" y="3625139"/>
                </a:lnTo>
                <a:lnTo>
                  <a:pt x="9453367" y="3762299"/>
                </a:lnTo>
                <a:lnTo>
                  <a:pt x="9456225" y="3898087"/>
                </a:lnTo>
                <a:lnTo>
                  <a:pt x="9459419" y="4031133"/>
                </a:lnTo>
                <a:lnTo>
                  <a:pt x="9464293" y="4163492"/>
                </a:lnTo>
                <a:lnTo>
                  <a:pt x="9469504" y="4293793"/>
                </a:lnTo>
                <a:lnTo>
                  <a:pt x="9474210" y="4421352"/>
                </a:lnTo>
                <a:lnTo>
                  <a:pt x="9487490" y="4670298"/>
                </a:lnTo>
                <a:lnTo>
                  <a:pt x="9501609" y="4908956"/>
                </a:lnTo>
                <a:lnTo>
                  <a:pt x="9516401" y="5138013"/>
                </a:lnTo>
                <a:lnTo>
                  <a:pt x="9532706" y="5354726"/>
                </a:lnTo>
                <a:lnTo>
                  <a:pt x="9549683" y="5561838"/>
                </a:lnTo>
                <a:lnTo>
                  <a:pt x="9568004" y="5753862"/>
                </a:lnTo>
                <a:lnTo>
                  <a:pt x="9585990" y="5934227"/>
                </a:lnTo>
                <a:lnTo>
                  <a:pt x="9603975" y="6100191"/>
                </a:lnTo>
                <a:lnTo>
                  <a:pt x="9620952" y="6252438"/>
                </a:lnTo>
                <a:lnTo>
                  <a:pt x="9637089" y="6387541"/>
                </a:lnTo>
                <a:lnTo>
                  <a:pt x="9652385" y="6509613"/>
                </a:lnTo>
                <a:lnTo>
                  <a:pt x="9665160" y="6612483"/>
                </a:lnTo>
                <a:lnTo>
                  <a:pt x="9677262" y="6698894"/>
                </a:lnTo>
                <a:lnTo>
                  <a:pt x="9694576" y="6817538"/>
                </a:lnTo>
                <a:lnTo>
                  <a:pt x="9700459" y="6858000"/>
                </a:lnTo>
                <a:lnTo>
                  <a:pt x="8795105" y="6858000"/>
                </a:lnTo>
                <a:lnTo>
                  <a:pt x="8795105" y="6858001"/>
                </a:lnTo>
                <a:lnTo>
                  <a:pt x="2704541" y="6858001"/>
                </a:lnTo>
                <a:lnTo>
                  <a:pt x="2704541" y="6858000"/>
                </a:lnTo>
                <a:lnTo>
                  <a:pt x="1517015" y="6858000"/>
                </a:lnTo>
                <a:lnTo>
                  <a:pt x="1323975" y="6858000"/>
                </a:lnTo>
                <a:lnTo>
                  <a:pt x="0" y="6858000"/>
                </a:lnTo>
                <a:close/>
              </a:path>
            </a:pathLst>
          </a:custGeom>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B61A74B3-E247-44D4-8C48-FAE8E20564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D3D9D865-1797-4199-891C-F2320F5FE067}"/>
              </a:ext>
            </a:extLst>
          </p:cNvPr>
          <p:cNvSpPr>
            <a:spLocks noGrp="1"/>
          </p:cNvSpPr>
          <p:nvPr>
            <p:ph type="sldNum" sz="quarter" idx="12"/>
          </p:nvPr>
        </p:nvSpPr>
        <p:spPr>
          <a:xfrm>
            <a:off x="7764405" y="295729"/>
            <a:ext cx="628649" cy="767687"/>
          </a:xfrm>
        </p:spPr>
        <p:txBody>
          <a:bodyPr vert="horz" lIns="91440" tIns="45720" rIns="91440" bIns="45720" rtlCol="0" anchor="b">
            <a:normAutofit/>
          </a:bodyPr>
          <a:lstStyle/>
          <a:p>
            <a:pPr defTabSz="457200">
              <a:spcAft>
                <a:spcPts val="600"/>
              </a:spcAft>
            </a:pPr>
            <a:r>
              <a:rPr lang="en-US" sz="2800" b="0" i="0" kern="1200" dirty="0">
                <a:solidFill>
                  <a:srgbClr val="FFFFFF"/>
                </a:solidFill>
                <a:latin typeface="+mn-lt"/>
                <a:ea typeface="+mn-ea"/>
                <a:cs typeface="+mn-cs"/>
              </a:rPr>
              <a:t>15</a:t>
            </a:r>
          </a:p>
        </p:txBody>
      </p:sp>
      <p:graphicFrame>
        <p:nvGraphicFramePr>
          <p:cNvPr id="3" name="Object 2">
            <a:extLst>
              <a:ext uri="{FF2B5EF4-FFF2-40B4-BE49-F238E27FC236}">
                <a16:creationId xmlns:a16="http://schemas.microsoft.com/office/drawing/2014/main" id="{DAF63B62-31EE-4F8A-8315-47158AEC1E8F}"/>
              </a:ext>
            </a:extLst>
          </p:cNvPr>
          <p:cNvGraphicFramePr>
            <a:graphicFrameLocks noChangeAspect="1"/>
          </p:cNvGraphicFramePr>
          <p:nvPr>
            <p:extLst>
              <p:ext uri="{D42A27DB-BD31-4B8C-83A1-F6EECF244321}">
                <p14:modId xmlns:p14="http://schemas.microsoft.com/office/powerpoint/2010/main" val="599449934"/>
              </p:ext>
            </p:extLst>
          </p:nvPr>
        </p:nvGraphicFramePr>
        <p:xfrm>
          <a:off x="442565" y="559504"/>
          <a:ext cx="6362701" cy="5638800"/>
        </p:xfrm>
        <a:graphic>
          <a:graphicData uri="http://schemas.openxmlformats.org/presentationml/2006/ole">
            <mc:AlternateContent xmlns:mc="http://schemas.openxmlformats.org/markup-compatibility/2006">
              <mc:Choice xmlns:v="urn:schemas-microsoft-com:vml" Requires="v">
                <p:oleObj spid="_x0000_s12459" name="Worksheet" r:id="rId7" imgW="6362523" imgH="5638973" progId="Excel.Sheet.12">
                  <p:embed/>
                </p:oleObj>
              </mc:Choice>
              <mc:Fallback>
                <p:oleObj name="Worksheet" r:id="rId7" imgW="6362523" imgH="5638973" progId="Excel.Sheet.12">
                  <p:embed/>
                  <p:pic>
                    <p:nvPicPr>
                      <p:cNvPr id="0" name=""/>
                      <p:cNvPicPr/>
                      <p:nvPr/>
                    </p:nvPicPr>
                    <p:blipFill>
                      <a:blip r:embed="rId8"/>
                      <a:stretch>
                        <a:fillRect/>
                      </a:stretch>
                    </p:blipFill>
                    <p:spPr>
                      <a:xfrm>
                        <a:off x="442565" y="559504"/>
                        <a:ext cx="6362701" cy="5638800"/>
                      </a:xfrm>
                      <a:prstGeom prst="rect">
                        <a:avLst/>
                      </a:prstGeom>
                    </p:spPr>
                  </p:pic>
                </p:oleObj>
              </mc:Fallback>
            </mc:AlternateContent>
          </a:graphicData>
        </a:graphic>
      </p:graphicFrame>
      <p:sp>
        <p:nvSpPr>
          <p:cNvPr id="19" name="Title 13">
            <a:extLst>
              <a:ext uri="{FF2B5EF4-FFF2-40B4-BE49-F238E27FC236}">
                <a16:creationId xmlns:a16="http://schemas.microsoft.com/office/drawing/2014/main" id="{41981B2A-BE30-424C-8131-F5171CB2437D}"/>
              </a:ext>
            </a:extLst>
          </p:cNvPr>
          <p:cNvSpPr>
            <a:spLocks noGrp="1"/>
          </p:cNvSpPr>
          <p:nvPr>
            <p:ph type="title"/>
          </p:nvPr>
        </p:nvSpPr>
        <p:spPr>
          <a:xfrm>
            <a:off x="7153772" y="2415131"/>
            <a:ext cx="1885950" cy="2471799"/>
          </a:xfrm>
        </p:spPr>
        <p:txBody>
          <a:bodyPr/>
          <a:lstStyle/>
          <a:p>
            <a:pPr algn="ctr"/>
            <a:r>
              <a:rPr lang="en-US" sz="2800" b="1" dirty="0">
                <a:solidFill>
                  <a:schemeClr val="bg1"/>
                </a:solidFill>
              </a:rPr>
              <a:t>Model Summary</a:t>
            </a:r>
          </a:p>
        </p:txBody>
      </p:sp>
      <p:sp>
        <p:nvSpPr>
          <p:cNvPr id="21" name="Footer Placeholder 3">
            <a:extLst>
              <a:ext uri="{FF2B5EF4-FFF2-40B4-BE49-F238E27FC236}">
                <a16:creationId xmlns:a16="http://schemas.microsoft.com/office/drawing/2014/main" id="{360B74B5-4313-4D8A-AD15-3311DE36AE6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alpha val="60000"/>
                  </a:schemeClr>
                </a:solidFill>
              </a:rPr>
              <a:t>07, November 2019</a:t>
            </a:r>
          </a:p>
        </p:txBody>
      </p:sp>
    </p:spTree>
    <p:extLst>
      <p:ext uri="{BB962C8B-B14F-4D97-AF65-F5344CB8AC3E}">
        <p14:creationId xmlns:p14="http://schemas.microsoft.com/office/powerpoint/2010/main" val="2537981179"/>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p:txBody>
          <a:bodyPr/>
          <a:lstStyle/>
          <a:p>
            <a:r>
              <a:rPr lang="en-US" sz="2400" b="1" dirty="0"/>
              <a:t>	Modeling Approach:		</a:t>
            </a:r>
          </a:p>
        </p:txBody>
      </p:sp>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778392" y="1650123"/>
            <a:ext cx="8071317" cy="4424856"/>
          </a:xfrm>
        </p:spPr>
        <p:txBody>
          <a:bodyPr>
            <a:normAutofit/>
          </a:bodyPr>
          <a:lstStyle/>
          <a:p>
            <a:pPr>
              <a:lnSpc>
                <a:spcPct val="150000"/>
              </a:lnSpc>
            </a:pPr>
            <a:r>
              <a:rPr lang="en-US" dirty="0"/>
              <a:t>Linear Programming -Average Monthly Price (LP)</a:t>
            </a:r>
          </a:p>
          <a:p>
            <a:pPr>
              <a:lnSpc>
                <a:spcPct val="150000"/>
              </a:lnSpc>
            </a:pPr>
            <a:r>
              <a:rPr lang="en-US" dirty="0"/>
              <a:t>Stochastic Linear Programming -K Price Simulations (SLP)</a:t>
            </a:r>
          </a:p>
          <a:p>
            <a:pPr>
              <a:lnSpc>
                <a:spcPct val="150000"/>
              </a:lnSpc>
            </a:pPr>
            <a:r>
              <a:rPr lang="en-US" dirty="0">
                <a:solidFill>
                  <a:srgbClr val="FFFF00"/>
                </a:solidFill>
              </a:rPr>
              <a:t>Stochastic Linear Programming with Chance Constraint</a:t>
            </a:r>
          </a:p>
          <a:p>
            <a:pPr>
              <a:lnSpc>
                <a:spcPct val="150000"/>
              </a:lnSpc>
            </a:pPr>
            <a:r>
              <a:rPr lang="en-US" dirty="0"/>
              <a:t>Minimizing the Maximum Regret (MMR)</a:t>
            </a:r>
          </a:p>
          <a:p>
            <a:pPr>
              <a:lnSpc>
                <a:spcPct val="150000"/>
              </a:lnSpc>
            </a:pPr>
            <a:r>
              <a:rPr lang="en-US" dirty="0"/>
              <a:t>Robust Optimization (RO)</a:t>
            </a:r>
          </a:p>
          <a:p>
            <a:pPr>
              <a:lnSpc>
                <a:spcPct val="150000"/>
              </a:lnSpc>
            </a:pPr>
            <a:r>
              <a:rPr lang="en-US" dirty="0"/>
              <a:t>Deterministic Dynamic Programming (DDP)</a:t>
            </a:r>
          </a:p>
          <a:p>
            <a:pPr>
              <a:lnSpc>
                <a:spcPct val="150000"/>
              </a:lnSpc>
            </a:pPr>
            <a:endParaRPr lang="en-US" dirty="0"/>
          </a:p>
        </p:txBody>
      </p:sp>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16</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p:spTree>
    <p:extLst>
      <p:ext uri="{BB962C8B-B14F-4D97-AF65-F5344CB8AC3E}">
        <p14:creationId xmlns:p14="http://schemas.microsoft.com/office/powerpoint/2010/main" val="30616450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p:txBody>
          <a:bodyPr/>
          <a:lstStyle/>
          <a:p>
            <a:r>
              <a:rPr lang="en-US" sz="2000" b="1" dirty="0">
                <a:solidFill>
                  <a:schemeClr val="tx1"/>
                </a:solidFill>
              </a:rPr>
              <a:t>Stochastic Linear Programming </a:t>
            </a:r>
            <a:r>
              <a:rPr lang="en-US" sz="2000" b="1" dirty="0"/>
              <a:t>with Chance Constraint</a:t>
            </a:r>
            <a:br>
              <a:rPr lang="en-US" sz="2000" b="1" dirty="0"/>
            </a:br>
            <a:endParaRPr lang="en-US" sz="2000" b="1" dirty="0">
              <a:solidFill>
                <a:schemeClr val="tx1"/>
              </a:solidFill>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538498" y="1106455"/>
                <a:ext cx="3700632" cy="4810251"/>
              </a:xfrm>
              <a:solidFill>
                <a:schemeClr val="accent4">
                  <a:lumMod val="40000"/>
                  <a:lumOff val="60000"/>
                </a:schemeClr>
              </a:solidFill>
              <a:ln>
                <a:solidFill>
                  <a:schemeClr val="bg1"/>
                </a:solidFill>
              </a:ln>
            </p:spPr>
            <p:txBody>
              <a:bodyPr>
                <a:normAutofit fontScale="92500"/>
              </a:bodyPr>
              <a:lstStyle/>
              <a:p>
                <a:pPr marL="0" indent="0" algn="ctr">
                  <a:buNone/>
                </a:pPr>
                <a14:m>
                  <m:oMathPara xmlns:m="http://schemas.openxmlformats.org/officeDocument/2006/math">
                    <m:oMathParaPr>
                      <m:jc m:val="center"/>
                    </m:oMathParaPr>
                    <m:oMath xmlns:m="http://schemas.openxmlformats.org/officeDocument/2006/math">
                      <m:r>
                        <a:rPr lang="en-US" sz="1700" i="1" smtClean="0">
                          <a:solidFill>
                            <a:schemeClr val="bg1"/>
                          </a:solidFill>
                          <a:latin typeface="Cambria Math" panose="02040503050406030204" pitchFamily="18" charset="0"/>
                        </a:rPr>
                        <m:t>𝑃𝑟</m:t>
                      </m:r>
                      <m:d>
                        <m:dPr>
                          <m:ctrlPr>
                            <a:rPr lang="en-US" sz="1700" i="1">
                              <a:solidFill>
                                <a:schemeClr val="bg1"/>
                              </a:solidFill>
                              <a:latin typeface="Cambria Math" panose="02040503050406030204" pitchFamily="18" charset="0"/>
                            </a:rPr>
                          </m:ctrlPr>
                        </m:dPr>
                        <m:e>
                          <m:r>
                            <a:rPr lang="en-US" sz="1700" b="0" i="1" smtClean="0">
                              <a:solidFill>
                                <a:schemeClr val="bg1"/>
                              </a:solidFill>
                              <a:latin typeface="Cambria Math" panose="02040503050406030204" pitchFamily="18" charset="0"/>
                            </a:rPr>
                            <m:t>−</m:t>
                          </m:r>
                          <m:nary>
                            <m:naryPr>
                              <m:chr m:val="∑"/>
                              <m:limLoc m:val="undOvr"/>
                              <m:supHide m:val="on"/>
                              <m:ctrlPr>
                                <a:rPr lang="en-US" sz="1700" i="1">
                                  <a:solidFill>
                                    <a:schemeClr val="bg1"/>
                                  </a:solidFill>
                                  <a:latin typeface="Cambria Math" panose="02040503050406030204" pitchFamily="18" charset="0"/>
                                </a:rPr>
                              </m:ctrlPr>
                            </m:naryPr>
                            <m:sub>
                              <m:r>
                                <a:rPr lang="en-US" sz="1700" i="1">
                                  <a:solidFill>
                                    <a:schemeClr val="bg1"/>
                                  </a:solidFill>
                                  <a:latin typeface="Cambria Math" panose="02040503050406030204" pitchFamily="18" charset="0"/>
                                </a:rPr>
                                <m:t>𝑠</m:t>
                              </m:r>
                              <m:r>
                                <a:rPr lang="en-US" sz="1700" i="1">
                                  <a:solidFill>
                                    <a:schemeClr val="bg1"/>
                                  </a:solidFill>
                                  <a:latin typeface="Cambria Math" panose="02040503050406030204" pitchFamily="18" charset="0"/>
                                </a:rPr>
                                <m:t> ∈ </m:t>
                              </m:r>
                              <m:r>
                                <a:rPr lang="en-US" sz="1700" i="1">
                                  <a:solidFill>
                                    <a:schemeClr val="bg1"/>
                                  </a:solidFill>
                                  <a:latin typeface="Cambria Math" panose="02040503050406030204" pitchFamily="18" charset="0"/>
                                </a:rPr>
                                <m:t>𝑆</m:t>
                              </m:r>
                            </m:sub>
                            <m:sup/>
                            <m:e>
                              <m:nary>
                                <m:naryPr>
                                  <m:chr m:val="∑"/>
                                  <m:limLoc m:val="undOvr"/>
                                  <m:supHide m:val="on"/>
                                  <m:ctrlPr>
                                    <a:rPr lang="en-US" sz="1700" i="1">
                                      <a:solidFill>
                                        <a:schemeClr val="bg1"/>
                                      </a:solidFill>
                                      <a:latin typeface="Cambria Math" panose="02040503050406030204" pitchFamily="18" charset="0"/>
                                    </a:rPr>
                                  </m:ctrlPr>
                                </m:naryPr>
                                <m:sub>
                                  <m:r>
                                    <a:rPr lang="en-US" sz="1700" i="1">
                                      <a:solidFill>
                                        <a:schemeClr val="bg1"/>
                                      </a:solidFill>
                                      <a:latin typeface="Cambria Math" panose="02040503050406030204" pitchFamily="18" charset="0"/>
                                    </a:rPr>
                                    <m:t>𝑡</m:t>
                                  </m:r>
                                  <m:r>
                                    <a:rPr lang="en-US" sz="1700" i="1">
                                      <a:solidFill>
                                        <a:schemeClr val="bg1"/>
                                      </a:solidFill>
                                      <a:latin typeface="Cambria Math" panose="02040503050406030204" pitchFamily="18" charset="0"/>
                                    </a:rPr>
                                    <m:t> ∈ </m:t>
                                  </m:r>
                                  <m:r>
                                    <a:rPr lang="en-US" sz="1700" i="1">
                                      <a:solidFill>
                                        <a:schemeClr val="bg1"/>
                                      </a:solidFill>
                                      <a:latin typeface="Cambria Math" panose="02040503050406030204" pitchFamily="18" charset="0"/>
                                    </a:rPr>
                                    <m:t>𝑇</m:t>
                                  </m:r>
                                </m:sub>
                                <m:sup/>
                                <m:e>
                                  <m:sSub>
                                    <m:sSubPr>
                                      <m:ctrlPr>
                                        <a:rPr lang="en-US" sz="1700" i="1">
                                          <a:solidFill>
                                            <a:schemeClr val="bg1"/>
                                          </a:solidFill>
                                          <a:latin typeface="Cambria Math" panose="02040503050406030204" pitchFamily="18" charset="0"/>
                                        </a:rPr>
                                      </m:ctrlPr>
                                    </m:sSubPr>
                                    <m:e>
                                      <m:r>
                                        <a:rPr lang="en-US" sz="1700" i="1">
                                          <a:solidFill>
                                            <a:schemeClr val="bg1"/>
                                          </a:solidFill>
                                          <a:latin typeface="Cambria Math" panose="02040503050406030204" pitchFamily="18" charset="0"/>
                                        </a:rPr>
                                        <m:t>𝑝</m:t>
                                      </m:r>
                                    </m:e>
                                    <m:sub>
                                      <m:r>
                                        <a:rPr lang="en-US" sz="1700" i="1">
                                          <a:solidFill>
                                            <a:schemeClr val="bg1"/>
                                          </a:solidFill>
                                          <a:latin typeface="Cambria Math" panose="02040503050406030204" pitchFamily="18" charset="0"/>
                                        </a:rPr>
                                        <m:t>𝑠𝑡</m:t>
                                      </m:r>
                                    </m:sub>
                                  </m:sSub>
                                </m:e>
                              </m:nary>
                              <m:r>
                                <a:rPr lang="en-US" sz="1700" i="1">
                                  <a:solidFill>
                                    <a:schemeClr val="bg1"/>
                                  </a:solidFill>
                                  <a:latin typeface="Cambria Math" panose="02040503050406030204" pitchFamily="18" charset="0"/>
                                </a:rPr>
                                <m:t>.</m:t>
                              </m:r>
                            </m:e>
                          </m:nary>
                          <m:sSub>
                            <m:sSubPr>
                              <m:ctrlPr>
                                <a:rPr lang="en-US" sz="1700" i="1">
                                  <a:solidFill>
                                    <a:schemeClr val="bg1"/>
                                  </a:solidFill>
                                  <a:latin typeface="Cambria Math" panose="02040503050406030204" pitchFamily="18" charset="0"/>
                                </a:rPr>
                              </m:ctrlPr>
                            </m:sSubPr>
                            <m:e>
                              <m:r>
                                <a:rPr lang="en-US" sz="1700" i="1">
                                  <a:solidFill>
                                    <a:schemeClr val="bg1"/>
                                  </a:solidFill>
                                  <a:latin typeface="Cambria Math" panose="02040503050406030204" pitchFamily="18" charset="0"/>
                                </a:rPr>
                                <m:t>𝑥</m:t>
                              </m:r>
                            </m:e>
                            <m:sub>
                              <m:r>
                                <a:rPr lang="en-US" sz="1700" i="1">
                                  <a:solidFill>
                                    <a:schemeClr val="bg1"/>
                                  </a:solidFill>
                                  <a:latin typeface="Cambria Math" panose="02040503050406030204" pitchFamily="18" charset="0"/>
                                </a:rPr>
                                <m:t>𝑠𝑡</m:t>
                              </m:r>
                            </m:sub>
                          </m:sSub>
                          <m:r>
                            <a:rPr lang="en-US" sz="1700" i="1">
                              <a:solidFill>
                                <a:schemeClr val="bg1"/>
                              </a:solidFill>
                              <a:latin typeface="Cambria Math" panose="02040503050406030204" pitchFamily="18" charset="0"/>
                            </a:rPr>
                            <m:t> . </m:t>
                          </m:r>
                          <m:sSub>
                            <m:sSubPr>
                              <m:ctrlPr>
                                <a:rPr lang="en-US" sz="1700" i="1">
                                  <a:solidFill>
                                    <a:schemeClr val="bg1"/>
                                  </a:solidFill>
                                  <a:latin typeface="Cambria Math" panose="02040503050406030204" pitchFamily="18" charset="0"/>
                                </a:rPr>
                              </m:ctrlPr>
                            </m:sSubPr>
                            <m:e>
                              <m:r>
                                <a:rPr lang="en-US" sz="1700" i="1">
                                  <a:solidFill>
                                    <a:schemeClr val="bg1"/>
                                  </a:solidFill>
                                  <a:latin typeface="Cambria Math" panose="02040503050406030204" pitchFamily="18" charset="0"/>
                                </a:rPr>
                                <m:t>𝑞</m:t>
                              </m:r>
                            </m:e>
                            <m:sub>
                              <m:r>
                                <a:rPr lang="en-US" sz="1700" i="1">
                                  <a:solidFill>
                                    <a:schemeClr val="bg1"/>
                                  </a:solidFill>
                                  <a:latin typeface="Cambria Math" panose="02040503050406030204" pitchFamily="18" charset="0"/>
                                </a:rPr>
                                <m:t>𝑠</m:t>
                              </m:r>
                            </m:sub>
                          </m:sSub>
                          <m:r>
                            <a:rPr lang="en-US" sz="1700" i="1">
                              <a:solidFill>
                                <a:schemeClr val="bg1"/>
                              </a:solidFill>
                              <a:latin typeface="Cambria Math" panose="02040503050406030204" pitchFamily="18" charset="0"/>
                            </a:rPr>
                            <m:t> ≥</m:t>
                          </m:r>
                          <m:r>
                            <a:rPr lang="en-US" sz="1700" i="1">
                              <a:solidFill>
                                <a:schemeClr val="bg1"/>
                              </a:solidFill>
                              <a:latin typeface="Cambria Math" panose="02040503050406030204" pitchFamily="18" charset="0"/>
                            </a:rPr>
                            <m:t>𝑏</m:t>
                          </m:r>
                        </m:e>
                      </m:d>
                      <m:r>
                        <a:rPr lang="en-US" sz="1700" i="1">
                          <a:solidFill>
                            <a:schemeClr val="bg1"/>
                          </a:solidFill>
                          <a:latin typeface="Cambria Math" panose="02040503050406030204" pitchFamily="18" charset="0"/>
                        </a:rPr>
                        <m:t>≥ </m:t>
                      </m:r>
                      <m:r>
                        <a:rPr lang="en-US" sz="1700" i="1">
                          <a:solidFill>
                            <a:schemeClr val="bg1"/>
                          </a:solidFill>
                          <a:latin typeface="Cambria Math" panose="02040503050406030204" pitchFamily="18" charset="0"/>
                        </a:rPr>
                        <m:t>𝛼</m:t>
                      </m:r>
                    </m:oMath>
                  </m:oMathPara>
                </a14:m>
                <a:endParaRPr lang="en-US" sz="1900" dirty="0">
                  <a:solidFill>
                    <a:schemeClr val="bg1"/>
                  </a:solidFill>
                </a:endParaRPr>
              </a:p>
              <a:p>
                <a:pPr marL="0" indent="0">
                  <a:spcBef>
                    <a:spcPts val="0"/>
                  </a:spcBef>
                  <a:buNone/>
                </a:pPr>
                <a:endParaRPr lang="en-US" sz="1400" b="1" i="1" dirty="0">
                  <a:solidFill>
                    <a:schemeClr val="bg1"/>
                  </a:solidFill>
                </a:endParaRPr>
              </a:p>
              <a:p>
                <a:pPr marL="0" indent="0">
                  <a:spcBef>
                    <a:spcPts val="0"/>
                  </a:spcBef>
                  <a:buNone/>
                </a:pPr>
                <a:r>
                  <a:rPr lang="en-US" sz="1500" b="1" i="1" dirty="0">
                    <a:solidFill>
                      <a:schemeClr val="bg1"/>
                    </a:solidFill>
                  </a:rPr>
                  <a:t>Where,</a:t>
                </a:r>
              </a:p>
              <a:p>
                <a:pPr marL="0" indent="0">
                  <a:spcBef>
                    <a:spcPts val="0"/>
                  </a:spcBef>
                  <a:buNone/>
                </a:pPr>
                <a:endParaRPr lang="en-US" sz="1400" i="1" dirty="0">
                  <a:solidFill>
                    <a:schemeClr val="bg1"/>
                  </a:solidFill>
                  <a:latin typeface="Cambria Math" panose="02040503050406030204" pitchFamily="18" charset="0"/>
                  <a:ea typeface="Cambria Math" panose="02040503050406030204" pitchFamily="18" charset="0"/>
                </a:endParaRPr>
              </a:p>
              <a:p>
                <a:pPr marL="0" indent="0">
                  <a:spcBef>
                    <a:spcPts val="0"/>
                  </a:spcBef>
                  <a:buNone/>
                </a:pPr>
                <a14:m>
                  <m:oMathPara xmlns:m="http://schemas.openxmlformats.org/officeDocument/2006/math">
                    <m:oMathParaPr>
                      <m:jc m:val="left"/>
                    </m:oMathParaPr>
                    <m:oMath xmlns:m="http://schemas.openxmlformats.org/officeDocument/2006/math">
                      <m:r>
                        <a:rPr lang="en-US" sz="1400" i="1">
                          <a:solidFill>
                            <a:schemeClr val="bg1"/>
                          </a:solidFill>
                          <a:latin typeface="Cambria Math" panose="02040503050406030204" pitchFamily="18" charset="0"/>
                          <a:ea typeface="Cambria Math" panose="02040503050406030204" pitchFamily="18" charset="0"/>
                        </a:rPr>
                        <m:t>𝛼</m:t>
                      </m:r>
                      <m:r>
                        <a:rPr lang="en-US" sz="1400" i="1">
                          <a:solidFill>
                            <a:schemeClr val="bg1"/>
                          </a:solidFill>
                          <a:latin typeface="Cambria Math" panose="02040503050406030204" pitchFamily="18" charset="0"/>
                          <a:ea typeface="Cambria Math" panose="02040503050406030204" pitchFamily="18" charset="0"/>
                        </a:rPr>
                        <m:t>=</m:t>
                      </m:r>
                      <m:r>
                        <a:rPr lang="en-US" sz="1400" i="1">
                          <a:solidFill>
                            <a:schemeClr val="bg1"/>
                          </a:solidFill>
                          <a:latin typeface="Cambria Math" panose="02040503050406030204" pitchFamily="18" charset="0"/>
                          <a:ea typeface="Cambria Math" panose="02040503050406030204" pitchFamily="18" charset="0"/>
                        </a:rPr>
                        <m:t>𝐶𝑜𝑛𝑓𝑖𝑑𝑒𝑛𝑐𝑒</m:t>
                      </m:r>
                      <m:r>
                        <a:rPr lang="en-US" sz="1400" i="1">
                          <a:solidFill>
                            <a:schemeClr val="bg1"/>
                          </a:solidFill>
                          <a:latin typeface="Cambria Math" panose="02040503050406030204" pitchFamily="18" charset="0"/>
                          <a:ea typeface="Cambria Math" panose="02040503050406030204" pitchFamily="18" charset="0"/>
                        </a:rPr>
                        <m:t> </m:t>
                      </m:r>
                      <m:r>
                        <a:rPr lang="en-US" sz="1400" i="1">
                          <a:solidFill>
                            <a:schemeClr val="bg1"/>
                          </a:solidFill>
                          <a:latin typeface="Cambria Math" panose="02040503050406030204" pitchFamily="18" charset="0"/>
                          <a:ea typeface="Cambria Math" panose="02040503050406030204" pitchFamily="18" charset="0"/>
                        </a:rPr>
                        <m:t>𝑙𝑒𝑣𝑒𝑙</m:t>
                      </m:r>
                    </m:oMath>
                  </m:oMathPara>
                </a14:m>
                <a:endParaRPr lang="en-US" sz="1400" dirty="0">
                  <a:solidFill>
                    <a:schemeClr val="bg1"/>
                  </a:solidFill>
                  <a:ea typeface="Cambria Math" panose="02040503050406030204" pitchFamily="18" charset="0"/>
                </a:endParaRPr>
              </a:p>
              <a:p>
                <a:pPr marL="0" indent="0">
                  <a:spcBef>
                    <a:spcPts val="0"/>
                  </a:spcBef>
                  <a:buNone/>
                </a:pPr>
                <a14:m>
                  <m:oMathPara xmlns:m="http://schemas.openxmlformats.org/officeDocument/2006/math">
                    <m:oMathParaPr>
                      <m:jc m:val="left"/>
                    </m:oMathParaPr>
                    <m:oMath xmlns:m="http://schemas.openxmlformats.org/officeDocument/2006/math">
                      <m:r>
                        <a:rPr lang="en-US" sz="1400" i="1">
                          <a:solidFill>
                            <a:schemeClr val="bg1"/>
                          </a:solidFill>
                          <a:latin typeface="Cambria Math" panose="02040503050406030204" pitchFamily="18" charset="0"/>
                        </a:rPr>
                        <m:t>𝑏</m:t>
                      </m:r>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𝐷𝑒𝑠𝑖𝑟𝑒𝑑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𝑝𝑟𝑜𝑓𝑖𝑡</m:t>
                      </m:r>
                    </m:oMath>
                  </m:oMathPara>
                </a14:m>
                <a:endParaRPr lang="en-US" sz="1400" dirty="0">
                  <a:solidFill>
                    <a:schemeClr val="bg1"/>
                  </a:solidFill>
                </a:endParaRPr>
              </a:p>
              <a:p>
                <a:pPr marL="0" indent="0">
                  <a:spcBef>
                    <a:spcPts val="0"/>
                  </a:spcBef>
                  <a:buNone/>
                </a:pPr>
                <a:endParaRPr lang="en-US" sz="1400" dirty="0">
                  <a:solidFill>
                    <a:schemeClr val="bg1"/>
                  </a:solidFill>
                </a:endParaRPr>
              </a:p>
              <a:p>
                <a:pPr marL="0" indent="0">
                  <a:spcBef>
                    <a:spcPts val="0"/>
                  </a:spcBef>
                  <a:buNone/>
                </a:pPr>
                <a:r>
                  <a:rPr lang="en-US" sz="1500" b="1" i="1" dirty="0">
                    <a:solidFill>
                      <a:schemeClr val="bg1"/>
                    </a:solidFill>
                  </a:rPr>
                  <a:t>Equivalent LP form:</a:t>
                </a:r>
              </a:p>
              <a:p>
                <a:pPr marL="0" indent="0" algn="ctr">
                  <a:buNone/>
                </a:pPr>
                <a:endParaRPr lang="en-US" sz="1400"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d>
                        <m:dPr>
                          <m:ctrlPr>
                            <a:rPr lang="en-US" sz="1600" i="1">
                              <a:solidFill>
                                <a:schemeClr val="bg1"/>
                              </a:solidFill>
                              <a:latin typeface="Cambria Math" panose="02040503050406030204" pitchFamily="18" charset="0"/>
                            </a:rPr>
                          </m:ctrlPr>
                        </m:dPr>
                        <m:e>
                          <m:r>
                            <a:rPr lang="en-US" sz="1600" b="0" i="1" smtClean="0">
                              <a:solidFill>
                                <a:schemeClr val="bg1"/>
                              </a:solidFill>
                              <a:latin typeface="Cambria Math" panose="02040503050406030204" pitchFamily="18" charset="0"/>
                            </a:rPr>
                            <m:t>−</m:t>
                          </m:r>
                          <m:nary>
                            <m:naryPr>
                              <m:chr m:val="∑"/>
                              <m:limLoc m:val="undOvr"/>
                              <m:supHide m:val="on"/>
                              <m:ctrlPr>
                                <a:rPr lang="en-US" sz="1600" i="1">
                                  <a:solidFill>
                                    <a:schemeClr val="bg1"/>
                                  </a:solidFill>
                                  <a:latin typeface="Cambria Math" panose="02040503050406030204" pitchFamily="18" charset="0"/>
                                </a:rPr>
                              </m:ctrlPr>
                            </m:naryPr>
                            <m:sub>
                              <m:r>
                                <a:rPr lang="en-US" sz="1600" i="1">
                                  <a:solidFill>
                                    <a:schemeClr val="bg1"/>
                                  </a:solidFill>
                                  <a:latin typeface="Cambria Math" panose="02040503050406030204" pitchFamily="18" charset="0"/>
                                </a:rPr>
                                <m:t>𝑡</m:t>
                              </m:r>
                              <m:r>
                                <a:rPr lang="en-US" sz="1600" i="1">
                                  <a:solidFill>
                                    <a:schemeClr val="bg1"/>
                                  </a:solidFill>
                                  <a:latin typeface="Cambria Math" panose="02040503050406030204" pitchFamily="18" charset="0"/>
                                </a:rPr>
                                <m:t> ∈ </m:t>
                              </m:r>
                              <m:r>
                                <a:rPr lang="en-US" sz="1600" i="1">
                                  <a:solidFill>
                                    <a:schemeClr val="bg1"/>
                                  </a:solidFill>
                                  <a:latin typeface="Cambria Math" panose="02040503050406030204" pitchFamily="18" charset="0"/>
                                </a:rPr>
                                <m:t>𝑇</m:t>
                              </m:r>
                            </m:sub>
                            <m:sup/>
                            <m:e>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𝑝</m:t>
                                  </m:r>
                                </m:e>
                                <m:sub>
                                  <m:r>
                                    <a:rPr lang="en-US" sz="1600" i="1">
                                      <a:solidFill>
                                        <a:schemeClr val="bg1"/>
                                      </a:solidFill>
                                      <a:latin typeface="Cambria Math" panose="02040503050406030204" pitchFamily="18" charset="0"/>
                                    </a:rPr>
                                    <m:t>𝑠𝑡</m:t>
                                  </m:r>
                                </m:sub>
                              </m:sSub>
                              <m:r>
                                <a:rPr lang="en-US" sz="1600" i="1">
                                  <a:solidFill>
                                    <a:schemeClr val="bg1"/>
                                  </a:solidFill>
                                  <a:latin typeface="Cambria Math" panose="02040503050406030204" pitchFamily="18" charset="0"/>
                                </a:rPr>
                                <m:t>. </m:t>
                              </m:r>
                            </m:e>
                          </m:nary>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𝑥</m:t>
                              </m:r>
                            </m:e>
                            <m:sub>
                              <m:r>
                                <a:rPr lang="en-US" sz="1600" i="1">
                                  <a:solidFill>
                                    <a:schemeClr val="bg1"/>
                                  </a:solidFill>
                                  <a:latin typeface="Cambria Math" panose="02040503050406030204" pitchFamily="18" charset="0"/>
                                </a:rPr>
                                <m:t>𝑠𝑡</m:t>
                              </m:r>
                            </m:sub>
                          </m:sSub>
                          <m:r>
                            <a:rPr lang="en-US" sz="1600" i="1">
                              <a:solidFill>
                                <a:schemeClr val="bg1"/>
                              </a:solidFill>
                              <a:latin typeface="Cambria Math" panose="02040503050406030204" pitchFamily="18" charset="0"/>
                            </a:rPr>
                            <m:t> </m:t>
                          </m:r>
                        </m:e>
                      </m:d>
                      <m:r>
                        <a:rPr lang="en-US" sz="1600" b="0" i="1" smtClean="0">
                          <a:solidFill>
                            <a:schemeClr val="bg1"/>
                          </a:solidFill>
                          <a:latin typeface="Cambria Math" panose="02040503050406030204" pitchFamily="18" charset="0"/>
                        </a:rPr>
                        <m:t>−</m:t>
                      </m:r>
                      <m:r>
                        <a:rPr lang="en-US" sz="1600" b="0" i="1" smtClean="0">
                          <a:solidFill>
                            <a:schemeClr val="bg1"/>
                          </a:solidFill>
                          <a:latin typeface="Cambria Math" panose="02040503050406030204" pitchFamily="18" charset="0"/>
                        </a:rPr>
                        <m:t>𝑏</m:t>
                      </m:r>
                      <m:r>
                        <a:rPr lang="en-US" sz="1600" i="1">
                          <a:solidFill>
                            <a:schemeClr val="bg1"/>
                          </a:solidFill>
                          <a:latin typeface="Cambria Math" panose="02040503050406030204" pitchFamily="18" charset="0"/>
                        </a:rPr>
                        <m:t>≥ −</m:t>
                      </m:r>
                      <m:r>
                        <a:rPr lang="en-US" sz="1600" i="1">
                          <a:solidFill>
                            <a:schemeClr val="bg1"/>
                          </a:solidFill>
                          <a:latin typeface="Cambria Math" panose="02040503050406030204" pitchFamily="18" charset="0"/>
                        </a:rPr>
                        <m:t>𝑀</m:t>
                      </m:r>
                      <m:d>
                        <m:dPr>
                          <m:ctrlPr>
                            <a:rPr lang="en-US" sz="1600" i="1">
                              <a:solidFill>
                                <a:schemeClr val="bg1"/>
                              </a:solidFill>
                              <a:latin typeface="Cambria Math" panose="02040503050406030204" pitchFamily="18" charset="0"/>
                            </a:rPr>
                          </m:ctrlPr>
                        </m:dPr>
                        <m:e>
                          <m:r>
                            <a:rPr lang="en-US" sz="1600" i="1">
                              <a:solidFill>
                                <a:schemeClr val="bg1"/>
                              </a:solidFill>
                              <a:latin typeface="Cambria Math" panose="02040503050406030204" pitchFamily="18" charset="0"/>
                            </a:rPr>
                            <m:t>1−</m:t>
                          </m:r>
                          <m:sSub>
                            <m:sSubPr>
                              <m:ctrlPr>
                                <a:rPr lang="en-US" sz="1600" i="1">
                                  <a:solidFill>
                                    <a:schemeClr val="bg1"/>
                                  </a:solidFill>
                                  <a:latin typeface="Cambria Math" panose="02040503050406030204" pitchFamily="18" charset="0"/>
                                </a:rPr>
                              </m:ctrlPr>
                            </m:sSubPr>
                            <m:e>
                              <m:r>
                                <a:rPr lang="en-US" sz="1600" i="1">
                                  <a:solidFill>
                                    <a:schemeClr val="bg1"/>
                                  </a:solidFill>
                                  <a:latin typeface="Cambria Math" panose="02040503050406030204" pitchFamily="18" charset="0"/>
                                </a:rPr>
                                <m:t>𝑧</m:t>
                              </m:r>
                            </m:e>
                            <m:sub>
                              <m:r>
                                <a:rPr lang="en-US" sz="1600" i="1">
                                  <a:solidFill>
                                    <a:schemeClr val="bg1"/>
                                  </a:solidFill>
                                  <a:latin typeface="Cambria Math" panose="02040503050406030204" pitchFamily="18" charset="0"/>
                                </a:rPr>
                                <m:t>𝑠</m:t>
                              </m:r>
                            </m:sub>
                          </m:sSub>
                        </m:e>
                      </m:d>
                      <m:r>
                        <a:rPr lang="en-US" sz="1600" i="1">
                          <a:solidFill>
                            <a:schemeClr val="bg1"/>
                          </a:solidFill>
                          <a:latin typeface="Cambria Math" panose="02040503050406030204" pitchFamily="18" charset="0"/>
                        </a:rPr>
                        <m:t>   ∀</m:t>
                      </m:r>
                      <m:r>
                        <a:rPr lang="en-US" sz="1600" i="1" smtClean="0">
                          <a:solidFill>
                            <a:schemeClr val="bg1"/>
                          </a:solidFill>
                          <a:latin typeface="Cambria Math" panose="02040503050406030204" pitchFamily="18" charset="0"/>
                        </a:rPr>
                        <m:t>𝑠</m:t>
                      </m:r>
                    </m:oMath>
                  </m:oMathPara>
                </a14:m>
                <a:endParaRPr lang="en-US" sz="1800" i="1" dirty="0">
                  <a:solidFill>
                    <a:schemeClr val="bg1"/>
                  </a:solidFill>
                </a:endParaRPr>
              </a:p>
              <a:p>
                <a:pPr marL="0" indent="0">
                  <a:buNone/>
                </a:pPr>
                <a:r>
                  <a:rPr lang="en-US" sz="1800" i="1" dirty="0">
                    <a:solidFill>
                      <a:schemeClr val="bg1"/>
                    </a:solidFill>
                  </a:rPr>
                  <a:t>					--------(1)</a:t>
                </a:r>
              </a:p>
              <a:p>
                <a:pPr marL="0" indent="0">
                  <a:buNone/>
                </a:pPr>
                <a14:m>
                  <m:oMathPara xmlns:m="http://schemas.openxmlformats.org/officeDocument/2006/math">
                    <m:oMathParaPr>
                      <m:jc m:val="center"/>
                    </m:oMathParaPr>
                    <m:oMath xmlns:m="http://schemas.openxmlformats.org/officeDocument/2006/math">
                      <m:nary>
                        <m:naryPr>
                          <m:chr m:val="∑"/>
                          <m:limLoc m:val="undOvr"/>
                          <m:supHide m:val="on"/>
                          <m:ctrlPr>
                            <a:rPr lang="en-US" sz="1800" i="1" smtClean="0">
                              <a:solidFill>
                                <a:schemeClr val="bg1"/>
                              </a:solidFill>
                              <a:latin typeface="Cambria Math" panose="02040503050406030204" pitchFamily="18" charset="0"/>
                            </a:rPr>
                          </m:ctrlPr>
                        </m:naryPr>
                        <m:sub>
                          <m:r>
                            <a:rPr lang="en-US" sz="1800" i="1">
                              <a:solidFill>
                                <a:schemeClr val="bg1"/>
                              </a:solidFill>
                              <a:latin typeface="Cambria Math" panose="02040503050406030204" pitchFamily="18" charset="0"/>
                            </a:rPr>
                            <m:t>𝑠</m:t>
                          </m:r>
                          <m:r>
                            <a:rPr lang="en-US" sz="1800" i="1">
                              <a:solidFill>
                                <a:schemeClr val="bg1"/>
                              </a:solidFill>
                              <a:latin typeface="Cambria Math" panose="02040503050406030204" pitchFamily="18" charset="0"/>
                            </a:rPr>
                            <m:t> ∈ </m:t>
                          </m:r>
                          <m:r>
                            <a:rPr lang="en-US" sz="1800" i="1">
                              <a:solidFill>
                                <a:schemeClr val="bg1"/>
                              </a:solidFill>
                              <a:latin typeface="Cambria Math" panose="02040503050406030204" pitchFamily="18" charset="0"/>
                            </a:rPr>
                            <m:t>𝑆</m:t>
                          </m:r>
                        </m:sub>
                        <m:sup/>
                        <m:e>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𝑞</m:t>
                              </m:r>
                            </m:e>
                            <m:sub>
                              <m:r>
                                <a:rPr lang="en-US" sz="1800" i="1">
                                  <a:solidFill>
                                    <a:schemeClr val="bg1"/>
                                  </a:solidFill>
                                  <a:latin typeface="Cambria Math" panose="02040503050406030204" pitchFamily="18" charset="0"/>
                                </a:rPr>
                                <m:t>𝑠</m:t>
                              </m:r>
                            </m:sub>
                          </m:sSub>
                          <m:r>
                            <a:rPr lang="en-US" sz="1800" i="1">
                              <a:solidFill>
                                <a:schemeClr val="bg1"/>
                              </a:solidFill>
                              <a:latin typeface="Cambria Math" panose="02040503050406030204" pitchFamily="18" charset="0"/>
                            </a:rPr>
                            <m:t> . </m:t>
                          </m:r>
                        </m:e>
                      </m:nary>
                      <m:r>
                        <a:rPr lang="en-US" sz="1800" i="1">
                          <a:solidFill>
                            <a:schemeClr val="bg1"/>
                          </a:solidFill>
                          <a:latin typeface="Cambria Math" panose="02040503050406030204" pitchFamily="18" charset="0"/>
                        </a:rPr>
                        <m:t> </m:t>
                      </m:r>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𝑧</m:t>
                          </m:r>
                        </m:e>
                        <m:sub>
                          <m:r>
                            <a:rPr lang="en-US" sz="1800" i="1">
                              <a:solidFill>
                                <a:schemeClr val="bg1"/>
                              </a:solidFill>
                              <a:latin typeface="Cambria Math" panose="02040503050406030204" pitchFamily="18" charset="0"/>
                            </a:rPr>
                            <m:t>𝑠</m:t>
                          </m:r>
                        </m:sub>
                      </m:sSub>
                      <m:r>
                        <a:rPr lang="en-US" sz="1800" i="1">
                          <a:solidFill>
                            <a:schemeClr val="bg1"/>
                          </a:solidFill>
                          <a:latin typeface="Cambria Math" panose="02040503050406030204" pitchFamily="18" charset="0"/>
                        </a:rPr>
                        <m:t> ≥</m:t>
                      </m:r>
                      <m:r>
                        <a:rPr lang="en-US" sz="1800" i="1">
                          <a:solidFill>
                            <a:schemeClr val="bg1"/>
                          </a:solidFill>
                          <a:latin typeface="Cambria Math" panose="02040503050406030204" pitchFamily="18" charset="0"/>
                        </a:rPr>
                        <m:t>𝛼</m:t>
                      </m:r>
                    </m:oMath>
                  </m:oMathPara>
                </a14:m>
                <a:endParaRPr lang="en-US" sz="1800" dirty="0">
                  <a:solidFill>
                    <a:schemeClr val="bg1"/>
                  </a:solidFill>
                </a:endParaRPr>
              </a:p>
              <a:p>
                <a:pPr marL="0" indent="0">
                  <a:buNone/>
                </a:pPr>
                <a:r>
                  <a:rPr lang="en-US" sz="1800" dirty="0">
                    <a:solidFill>
                      <a:schemeClr val="bg1"/>
                    </a:solidFill>
                  </a:rPr>
                  <a:t>				       ---------(2)</a:t>
                </a:r>
              </a:p>
              <a:p>
                <a:pPr marL="0" indent="0">
                  <a:buNone/>
                </a:pPr>
                <a14:m>
                  <m:oMathPara xmlns:m="http://schemas.openxmlformats.org/officeDocument/2006/math">
                    <m:oMathParaPr>
                      <m:jc m:val="center"/>
                    </m:oMathParaPr>
                    <m:oMath xmlns:m="http://schemas.openxmlformats.org/officeDocument/2006/math">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𝑧</m:t>
                          </m:r>
                        </m:e>
                        <m:sub>
                          <m:r>
                            <a:rPr lang="en-US" sz="1800" i="1">
                              <a:solidFill>
                                <a:schemeClr val="bg1"/>
                              </a:solidFill>
                              <a:latin typeface="Cambria Math" panose="02040503050406030204" pitchFamily="18" charset="0"/>
                            </a:rPr>
                            <m:t>𝑠</m:t>
                          </m:r>
                        </m:sub>
                      </m:sSub>
                      <m:r>
                        <a:rPr lang="en-US" sz="1800" i="1">
                          <a:solidFill>
                            <a:schemeClr val="bg1"/>
                          </a:solidFill>
                          <a:latin typeface="Cambria Math" panose="02040503050406030204" pitchFamily="18" charset="0"/>
                        </a:rPr>
                        <m:t>∈</m:t>
                      </m:r>
                      <m:d>
                        <m:dPr>
                          <m:ctrlPr>
                            <a:rPr lang="en-US" sz="1800" i="1">
                              <a:solidFill>
                                <a:schemeClr val="bg1"/>
                              </a:solidFill>
                              <a:latin typeface="Cambria Math" panose="02040503050406030204" pitchFamily="18" charset="0"/>
                            </a:rPr>
                          </m:ctrlPr>
                        </m:dPr>
                        <m:e>
                          <m:r>
                            <a:rPr lang="en-US" sz="1800" i="1">
                              <a:solidFill>
                                <a:schemeClr val="bg1"/>
                              </a:solidFill>
                              <a:latin typeface="Cambria Math" panose="02040503050406030204" pitchFamily="18" charset="0"/>
                            </a:rPr>
                            <m:t>0, 1</m:t>
                          </m:r>
                        </m:e>
                      </m:d>
                    </m:oMath>
                  </m:oMathPara>
                </a14:m>
                <a:endParaRPr lang="en-US" sz="1800" i="1" dirty="0">
                  <a:solidFill>
                    <a:schemeClr val="bg1"/>
                  </a:solidFill>
                </a:endParaRPr>
              </a:p>
              <a:p>
                <a:pPr marL="0" indent="0" algn="ctr">
                  <a:buNone/>
                </a:pPr>
                <a:endParaRPr lang="en-US" sz="1800" i="1" dirty="0">
                  <a:solidFill>
                    <a:schemeClr val="bg1"/>
                  </a:solidFill>
                </a:endParaRPr>
              </a:p>
              <a:p>
                <a:pPr marL="0" indent="0" algn="ctr">
                  <a:buNone/>
                </a:pPr>
                <a:endParaRPr lang="en-US" sz="1400" dirty="0">
                  <a:solidFill>
                    <a:schemeClr val="bg1"/>
                  </a:solidFill>
                </a:endParaRPr>
              </a:p>
              <a:p>
                <a:pPr marL="0" indent="0" algn="ctr">
                  <a:buNone/>
                </a:pPr>
                <a:endParaRPr lang="en-US" dirty="0">
                  <a:solidFill>
                    <a:schemeClr val="bg1"/>
                  </a:solidFill>
                </a:endParaRPr>
              </a:p>
              <a:p>
                <a:pPr marL="0" indent="0" algn="ctr">
                  <a:buNone/>
                </a:pPr>
                <a:endParaRPr lang="en-US" dirty="0">
                  <a:solidFill>
                    <a:schemeClr val="bg1"/>
                  </a:solidFill>
                </a:endParaRPr>
              </a:p>
            </p:txBody>
          </p:sp>
        </mc:Choice>
        <mc:Fallback xmlns="">
          <p:sp>
            <p:nvSpPr>
              <p:cNvPr id="3" name="Content Placeholder 2">
                <a:extLst>
                  <a:ext uri="{FF2B5EF4-FFF2-40B4-BE49-F238E27FC236}">
                    <a16:creationId xmlns:a16="http://schemas.microsoft.com/office/drawing/2014/main" id="{72C69AAC-DB45-49A1-936B-5B93513B68BF}"/>
                  </a:ext>
                </a:extLst>
              </p:cNvPr>
              <p:cNvSpPr>
                <a:spLocks noGrp="1" noRot="1" noChangeAspect="1" noMove="1" noResize="1" noEditPoints="1" noAdjustHandles="1" noChangeArrowheads="1" noChangeShapeType="1" noTextEdit="1"/>
              </p:cNvSpPr>
              <p:nvPr>
                <p:ph idx="1"/>
              </p:nvPr>
            </p:nvSpPr>
            <p:spPr>
              <a:xfrm>
                <a:off x="538498" y="1106455"/>
                <a:ext cx="3700632" cy="4810251"/>
              </a:xfrm>
              <a:blipFill>
                <a:blip r:embed="rId3"/>
                <a:stretch>
                  <a:fillRect l="-328"/>
                </a:stretch>
              </a:blipFill>
              <a:ln>
                <a:solidFill>
                  <a:schemeClr val="bg1"/>
                </a:solidFill>
              </a:ln>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17</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mc:AlternateContent xmlns:mc="http://schemas.openxmlformats.org/markup-compatibility/2006" xmlns:a14="http://schemas.microsoft.com/office/drawing/2010/main">
        <mc:Choice Requires="a14">
          <p:sp>
            <p:nvSpPr>
              <p:cNvPr id="8" name="Content Placeholder 2">
                <a:extLst>
                  <a:ext uri="{FF2B5EF4-FFF2-40B4-BE49-F238E27FC236}">
                    <a16:creationId xmlns:a16="http://schemas.microsoft.com/office/drawing/2014/main" id="{0073ECDA-B76A-4FDE-8764-727EB782E8A2}"/>
                  </a:ext>
                </a:extLst>
              </p:cNvPr>
              <p:cNvSpPr txBox="1">
                <a:spLocks/>
              </p:cNvSpPr>
              <p:nvPr/>
            </p:nvSpPr>
            <p:spPr>
              <a:xfrm>
                <a:off x="4540572" y="1106454"/>
                <a:ext cx="3700632" cy="4810251"/>
              </a:xfrm>
              <a:prstGeom prst="rect">
                <a:avLst/>
              </a:prstGeom>
              <a:solidFill>
                <a:schemeClr val="accent4">
                  <a:lumMod val="40000"/>
                  <a:lumOff val="60000"/>
                </a:schemeClr>
              </a:solidFill>
              <a:ln>
                <a:solidFill>
                  <a:schemeClr val="bg1"/>
                </a:solidFill>
              </a:ln>
            </p:spPr>
            <p:txBody>
              <a:bodyPr vert="horz" lIns="91440" tIns="45720" rIns="91440" bIns="45720" rtlCol="0">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buFont typeface="Wingdings 3" charset="2"/>
                  <a:buNone/>
                </a:pPr>
                <a:endParaRPr lang="en-US" sz="1800" i="1" dirty="0">
                  <a:solidFill>
                    <a:schemeClr val="bg1"/>
                  </a:solidFill>
                </a:endParaRPr>
              </a:p>
              <a:p>
                <a:pPr>
                  <a:spcBef>
                    <a:spcPts val="0"/>
                  </a:spcBef>
                </a:pPr>
                <a:r>
                  <a:rPr lang="en-US" sz="1800" i="1" dirty="0">
                    <a:solidFill>
                      <a:schemeClr val="bg1"/>
                    </a:solidFill>
                  </a:rPr>
                  <a:t>Adding constraint eq. (1) &amp; (2) and binary variable </a:t>
                </a:r>
                <a14:m>
                  <m:oMath xmlns:m="http://schemas.openxmlformats.org/officeDocument/2006/math">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𝑧</m:t>
                        </m:r>
                      </m:e>
                      <m:sub>
                        <m:r>
                          <a:rPr lang="en-US" sz="1800" i="1">
                            <a:solidFill>
                              <a:schemeClr val="bg1"/>
                            </a:solidFill>
                            <a:latin typeface="Cambria Math" panose="02040503050406030204" pitchFamily="18" charset="0"/>
                          </a:rPr>
                          <m:t>𝑠</m:t>
                        </m:r>
                      </m:sub>
                    </m:sSub>
                  </m:oMath>
                </a14:m>
                <a:r>
                  <a:rPr lang="en-US" sz="1800" i="1" dirty="0">
                    <a:solidFill>
                      <a:schemeClr val="bg1"/>
                    </a:solidFill>
                  </a:rPr>
                  <a:t> in the SLP formulation. </a:t>
                </a:r>
              </a:p>
              <a:p>
                <a:pPr>
                  <a:spcBef>
                    <a:spcPts val="0"/>
                  </a:spcBef>
                </a:pPr>
                <a:endParaRPr lang="en-US" sz="1800" i="1" dirty="0">
                  <a:solidFill>
                    <a:schemeClr val="bg1"/>
                  </a:solidFill>
                </a:endParaRPr>
              </a:p>
              <a:p>
                <a:pPr>
                  <a:spcBef>
                    <a:spcPts val="0"/>
                  </a:spcBef>
                </a:pPr>
                <a14:m>
                  <m:oMath xmlns:m="http://schemas.openxmlformats.org/officeDocument/2006/math">
                    <m:r>
                      <a:rPr lang="en-US" sz="1800" i="1">
                        <a:solidFill>
                          <a:schemeClr val="bg1"/>
                        </a:solidFill>
                        <a:latin typeface="Cambria Math" panose="02040503050406030204" pitchFamily="18" charset="0"/>
                      </a:rPr>
                      <m:t>𝑏</m:t>
                    </m:r>
                    <m:r>
                      <a:rPr lang="en-US" sz="1800" i="1">
                        <a:solidFill>
                          <a:schemeClr val="bg1"/>
                        </a:solidFill>
                        <a:latin typeface="Cambria Math" panose="02040503050406030204" pitchFamily="18" charset="0"/>
                      </a:rPr>
                      <m:t> </m:t>
                    </m:r>
                  </m:oMath>
                </a14:m>
                <a:r>
                  <a:rPr lang="en-US" sz="1800" i="1" dirty="0">
                    <a:solidFill>
                      <a:schemeClr val="bg1"/>
                    </a:solidFill>
                  </a:rPr>
                  <a:t>values are varied from $520,000 to $554,000 in a step size of $100 </a:t>
                </a:r>
              </a:p>
              <a:p>
                <a:pPr marL="0" indent="0">
                  <a:spcBef>
                    <a:spcPts val="0"/>
                  </a:spcBef>
                  <a:buNone/>
                </a:pPr>
                <a:r>
                  <a:rPr lang="en-US" sz="1800" i="1" dirty="0">
                    <a:solidFill>
                      <a:schemeClr val="bg1"/>
                    </a:solidFill>
                  </a:rPr>
                  <a:t>     (520000, 520100,…,554000)</a:t>
                </a:r>
              </a:p>
              <a:p>
                <a:pPr marL="0" indent="0">
                  <a:spcBef>
                    <a:spcPts val="0"/>
                  </a:spcBef>
                  <a:buNone/>
                </a:pPr>
                <a:endParaRPr lang="en-US" sz="1800" i="1" dirty="0">
                  <a:solidFill>
                    <a:schemeClr val="bg1"/>
                  </a:solidFill>
                </a:endParaRPr>
              </a:p>
              <a:p>
                <a:pPr>
                  <a:spcBef>
                    <a:spcPts val="0"/>
                  </a:spcBef>
                </a:pPr>
                <a14:m>
                  <m:oMath xmlns:m="http://schemas.openxmlformats.org/officeDocument/2006/math">
                    <m:r>
                      <a:rPr lang="en-US" sz="1800" i="1">
                        <a:solidFill>
                          <a:schemeClr val="bg1"/>
                        </a:solidFill>
                        <a:latin typeface="Cambria Math" panose="02040503050406030204" pitchFamily="18" charset="0"/>
                      </a:rPr>
                      <m:t>𝛼</m:t>
                    </m:r>
                  </m:oMath>
                </a14:m>
                <a:r>
                  <a:rPr lang="en-US" sz="1800" i="1" dirty="0">
                    <a:solidFill>
                      <a:schemeClr val="bg1"/>
                    </a:solidFill>
                  </a:rPr>
                  <a:t> values are varied from 0 to 1 in a step size of 0.05</a:t>
                </a:r>
              </a:p>
              <a:p>
                <a:pPr marL="0" indent="0">
                  <a:spcBef>
                    <a:spcPts val="0"/>
                  </a:spcBef>
                  <a:buNone/>
                </a:pPr>
                <a:r>
                  <a:rPr lang="en-US" sz="1800" i="1" dirty="0">
                    <a:solidFill>
                      <a:schemeClr val="bg1"/>
                    </a:solidFill>
                  </a:rPr>
                  <a:t>     (0, 0.05, 0.10,…,1.00)</a:t>
                </a:r>
              </a:p>
              <a:p>
                <a:pPr marL="0" indent="0" algn="ctr">
                  <a:buFont typeface="Wingdings 3" charset="2"/>
                  <a:buNone/>
                </a:pPr>
                <a:endParaRPr lang="en-US" sz="1400" dirty="0">
                  <a:solidFill>
                    <a:schemeClr val="bg1"/>
                  </a:solidFill>
                </a:endParaRPr>
              </a:p>
              <a:p>
                <a:pPr marL="0" indent="0" algn="ctr">
                  <a:buFont typeface="Wingdings 3" charset="2"/>
                  <a:buNone/>
                </a:pPr>
                <a:endParaRPr lang="en-US" dirty="0">
                  <a:solidFill>
                    <a:schemeClr val="bg1"/>
                  </a:solidFill>
                </a:endParaRPr>
              </a:p>
              <a:p>
                <a:pPr marL="0" indent="0" algn="ctr">
                  <a:buFont typeface="Wingdings 3" charset="2"/>
                  <a:buNone/>
                </a:pPr>
                <a:endParaRPr lang="en-US" dirty="0">
                  <a:solidFill>
                    <a:schemeClr val="bg1"/>
                  </a:solidFill>
                </a:endParaRPr>
              </a:p>
            </p:txBody>
          </p:sp>
        </mc:Choice>
        <mc:Fallback xmlns="">
          <p:sp>
            <p:nvSpPr>
              <p:cNvPr id="8" name="Content Placeholder 2">
                <a:extLst>
                  <a:ext uri="{FF2B5EF4-FFF2-40B4-BE49-F238E27FC236}">
                    <a16:creationId xmlns:a16="http://schemas.microsoft.com/office/drawing/2014/main" id="{0073ECDA-B76A-4FDE-8764-727EB782E8A2}"/>
                  </a:ext>
                </a:extLst>
              </p:cNvPr>
              <p:cNvSpPr txBox="1">
                <a:spLocks noRot="1" noChangeAspect="1" noMove="1" noResize="1" noEditPoints="1" noAdjustHandles="1" noChangeArrowheads="1" noChangeShapeType="1" noTextEdit="1"/>
              </p:cNvSpPr>
              <p:nvPr/>
            </p:nvSpPr>
            <p:spPr>
              <a:xfrm>
                <a:off x="4540572" y="1106454"/>
                <a:ext cx="3700632" cy="4810251"/>
              </a:xfrm>
              <a:prstGeom prst="rect">
                <a:avLst/>
              </a:prstGeom>
              <a:blipFill>
                <a:blip r:embed="rId4"/>
                <a:stretch>
                  <a:fillRect l="-328" r="-2627"/>
                </a:stretch>
              </a:blipFill>
              <a:ln>
                <a:solidFill>
                  <a:schemeClr val="bg1"/>
                </a:solidFill>
              </a:ln>
            </p:spPr>
            <p:txBody>
              <a:bodyPr/>
              <a:lstStyle/>
              <a:p>
                <a:r>
                  <a:rPr lang="en-US">
                    <a:noFill/>
                  </a:rPr>
                  <a:t> </a:t>
                </a:r>
              </a:p>
            </p:txBody>
          </p:sp>
        </mc:Fallback>
      </mc:AlternateContent>
    </p:spTree>
    <p:extLst>
      <p:ext uri="{BB962C8B-B14F-4D97-AF65-F5344CB8AC3E}">
        <p14:creationId xmlns:p14="http://schemas.microsoft.com/office/powerpoint/2010/main" val="3124970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 name="Rectangle 64">
            <a:extLst>
              <a:ext uri="{FF2B5EF4-FFF2-40B4-BE49-F238E27FC236}">
                <a16:creationId xmlns:a16="http://schemas.microsoft.com/office/drawing/2014/main" id="{4E78424C-6FD0-41F8-9CAA-5DC19C423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FA797B-E286-476F-BD08-A170573DCAD4}"/>
              </a:ext>
            </a:extLst>
          </p:cNvPr>
          <p:cNvSpPr>
            <a:spLocks noGrp="1"/>
          </p:cNvSpPr>
          <p:nvPr>
            <p:ph type="title"/>
          </p:nvPr>
        </p:nvSpPr>
        <p:spPr>
          <a:xfrm>
            <a:off x="549663" y="1140373"/>
            <a:ext cx="2331469" cy="4572000"/>
          </a:xfrm>
        </p:spPr>
        <p:txBody>
          <a:bodyPr anchor="ctr">
            <a:normAutofit/>
          </a:bodyPr>
          <a:lstStyle/>
          <a:p>
            <a:pPr algn="ctr"/>
            <a:r>
              <a:rPr lang="en-US" sz="3200" b="1" dirty="0">
                <a:solidFill>
                  <a:srgbClr val="F2F2F2"/>
                </a:solidFill>
              </a:rPr>
              <a:t>Content:</a:t>
            </a:r>
          </a:p>
        </p:txBody>
      </p:sp>
      <p:sp>
        <p:nvSpPr>
          <p:cNvPr id="67" name="Freeform: Shape 66">
            <a:extLst>
              <a:ext uri="{FF2B5EF4-FFF2-40B4-BE49-F238E27FC236}">
                <a16:creationId xmlns:a16="http://schemas.microsoft.com/office/drawing/2014/main" id="{DD136760-57DC-4301-8BEA-B71AD2D13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20982" y="0"/>
            <a:ext cx="6023018"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9" name="Freeform 11">
            <a:extLst>
              <a:ext uri="{FF2B5EF4-FFF2-40B4-BE49-F238E27FC236}">
                <a16:creationId xmlns:a16="http://schemas.microsoft.com/office/drawing/2014/main" id="{BDC58DEA-1307-4F44-AD47-E613D8B76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61082"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71" name="Rectangle 70">
            <a:extLst>
              <a:ext uri="{FF2B5EF4-FFF2-40B4-BE49-F238E27FC236}">
                <a16:creationId xmlns:a16="http://schemas.microsoft.com/office/drawing/2014/main" id="{C99B912D-1E4B-42AF-A2BE-CFEFEC91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20588EC6-4808-48AE-A519-BFD731771203}"/>
              </a:ext>
            </a:extLst>
          </p:cNvPr>
          <p:cNvSpPr>
            <a:spLocks noGrp="1"/>
          </p:cNvSpPr>
          <p:nvPr>
            <p:ph type="sldNum" sz="quarter" idx="12"/>
          </p:nvPr>
        </p:nvSpPr>
        <p:spPr>
          <a:xfrm>
            <a:off x="7764405" y="295729"/>
            <a:ext cx="628649" cy="767687"/>
          </a:xfrm>
        </p:spPr>
        <p:txBody>
          <a:bodyPr>
            <a:normAutofit/>
          </a:bodyPr>
          <a:lstStyle/>
          <a:p>
            <a:pPr>
              <a:spcAft>
                <a:spcPts val="600"/>
              </a:spcAft>
            </a:pPr>
            <a:endParaRPr lang="en-US" sz="2801" dirty="0">
              <a:solidFill>
                <a:srgbClr val="FFFFFF"/>
              </a:solidFill>
            </a:endParaRPr>
          </a:p>
        </p:txBody>
      </p:sp>
      <p:graphicFrame>
        <p:nvGraphicFramePr>
          <p:cNvPr id="18" name="Content Placeholder 2">
            <a:extLst>
              <a:ext uri="{FF2B5EF4-FFF2-40B4-BE49-F238E27FC236}">
                <a16:creationId xmlns:a16="http://schemas.microsoft.com/office/drawing/2014/main" id="{D27CF96A-EBFE-474D-B5B2-40933F5635FD}"/>
              </a:ext>
            </a:extLst>
          </p:cNvPr>
          <p:cNvGraphicFramePr>
            <a:graphicFrameLocks noGrp="1"/>
          </p:cNvGraphicFramePr>
          <p:nvPr>
            <p:ph idx="1"/>
            <p:extLst>
              <p:ext uri="{D42A27DB-BD31-4B8C-83A1-F6EECF244321}">
                <p14:modId xmlns:p14="http://schemas.microsoft.com/office/powerpoint/2010/main" val="2261517784"/>
              </p:ext>
            </p:extLst>
          </p:nvPr>
        </p:nvGraphicFramePr>
        <p:xfrm>
          <a:off x="3443170" y="1147745"/>
          <a:ext cx="4917493" cy="51237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8" name="Footer Placeholder 3">
            <a:extLst>
              <a:ext uri="{FF2B5EF4-FFF2-40B4-BE49-F238E27FC236}">
                <a16:creationId xmlns:a16="http://schemas.microsoft.com/office/drawing/2014/main" id="{5A23B05C-6391-45BF-B75A-D07C27A8C730}"/>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07, November 2019</a:t>
            </a:r>
          </a:p>
        </p:txBody>
      </p:sp>
    </p:spTree>
    <p:extLst>
      <p:ext uri="{BB962C8B-B14F-4D97-AF65-F5344CB8AC3E}">
        <p14:creationId xmlns:p14="http://schemas.microsoft.com/office/powerpoint/2010/main" val="3453701143"/>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a:xfrm>
            <a:off x="406401" y="436452"/>
            <a:ext cx="7532580" cy="828007"/>
          </a:xfrm>
        </p:spPr>
        <p:txBody>
          <a:bodyPr>
            <a:normAutofit fontScale="90000"/>
          </a:bodyPr>
          <a:lstStyle/>
          <a:p>
            <a:pPr>
              <a:lnSpc>
                <a:spcPct val="90000"/>
              </a:lnSpc>
            </a:pPr>
            <a:r>
              <a:rPr lang="en-US" sz="2200" b="1" dirty="0"/>
              <a:t>Stochastic Linear Programming with Chance Constraint</a:t>
            </a:r>
            <a:br>
              <a:rPr lang="en-US" sz="2000" b="1" dirty="0"/>
            </a:br>
            <a:r>
              <a:rPr lang="en-US" sz="2000" dirty="0">
                <a:solidFill>
                  <a:schemeClr val="tx1"/>
                </a:solidFill>
              </a:rPr>
              <a:t>(Cont’d)</a:t>
            </a:r>
            <a:br>
              <a:rPr lang="en-US" sz="2000" dirty="0">
                <a:solidFill>
                  <a:schemeClr val="tx1"/>
                </a:solidFill>
              </a:rPr>
            </a:br>
            <a:endParaRPr lang="en-US" sz="2000" b="1" dirty="0"/>
          </a:p>
        </p:txBody>
      </p:sp>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a:xfrm>
            <a:off x="7764405" y="295729"/>
            <a:ext cx="628649" cy="767687"/>
          </a:xfrm>
        </p:spPr>
        <p:txBody>
          <a:bodyPr>
            <a:normAutofit/>
          </a:bodyPr>
          <a:lstStyle/>
          <a:p>
            <a:pPr>
              <a:spcAft>
                <a:spcPts val="600"/>
              </a:spcAft>
            </a:pPr>
            <a:r>
              <a:rPr lang="en-US" sz="2801" dirty="0"/>
              <a:t>18</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82070" y="6421548"/>
            <a:ext cx="3123860" cy="638237"/>
          </a:xfrm>
          <a:prstGeom prst="rect">
            <a:avLst/>
          </a:prstGeom>
        </p:spPr>
        <p:txBody>
          <a:bodyPr vert="horz" lIns="91440" tIns="45720" rIns="91440" bIns="45720" rtlCol="0">
            <a:normAutofit/>
          </a:bodyPr>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sz="1100" dirty="0"/>
              <a:t>07, November 2019</a:t>
            </a:r>
          </a:p>
        </p:txBody>
      </p:sp>
      <p:graphicFrame>
        <p:nvGraphicFramePr>
          <p:cNvPr id="11" name="Chart 10">
            <a:extLst>
              <a:ext uri="{FF2B5EF4-FFF2-40B4-BE49-F238E27FC236}">
                <a16:creationId xmlns:a16="http://schemas.microsoft.com/office/drawing/2014/main" id="{AB00EE59-48D6-4FBF-814B-00A047425454}"/>
              </a:ext>
            </a:extLst>
          </p:cNvPr>
          <p:cNvGraphicFramePr>
            <a:graphicFrameLocks/>
          </p:cNvGraphicFramePr>
          <p:nvPr>
            <p:extLst>
              <p:ext uri="{D42A27DB-BD31-4B8C-83A1-F6EECF244321}">
                <p14:modId xmlns:p14="http://schemas.microsoft.com/office/powerpoint/2010/main" val="180270006"/>
              </p:ext>
            </p:extLst>
          </p:nvPr>
        </p:nvGraphicFramePr>
        <p:xfrm>
          <a:off x="406401" y="1326188"/>
          <a:ext cx="8253016" cy="4457932"/>
        </p:xfrm>
        <a:graphic>
          <a:graphicData uri="http://schemas.openxmlformats.org/drawingml/2006/chart">
            <c:chart xmlns:c="http://schemas.openxmlformats.org/drawingml/2006/chart" xmlns:r="http://schemas.openxmlformats.org/officeDocument/2006/relationships" r:id="rId3"/>
          </a:graphicData>
        </a:graphic>
      </p:graphicFrame>
      <p:cxnSp>
        <p:nvCxnSpPr>
          <p:cNvPr id="13" name="Straight Connector 12">
            <a:extLst>
              <a:ext uri="{FF2B5EF4-FFF2-40B4-BE49-F238E27FC236}">
                <a16:creationId xmlns:a16="http://schemas.microsoft.com/office/drawing/2014/main" id="{DF52EE34-0B11-494A-BF49-C199E15B58C8}"/>
              </a:ext>
            </a:extLst>
          </p:cNvPr>
          <p:cNvCxnSpPr>
            <a:cxnSpLocks/>
          </p:cNvCxnSpPr>
          <p:nvPr/>
        </p:nvCxnSpPr>
        <p:spPr>
          <a:xfrm>
            <a:off x="4645888" y="3095848"/>
            <a:ext cx="330777" cy="0"/>
          </a:xfrm>
          <a:prstGeom prst="line">
            <a:avLst/>
          </a:prstGeom>
        </p:spPr>
        <p:style>
          <a:lnRef idx="1">
            <a:schemeClr val="dk1"/>
          </a:lnRef>
          <a:fillRef idx="0">
            <a:schemeClr val="dk1"/>
          </a:fillRef>
          <a:effectRef idx="0">
            <a:schemeClr val="dk1"/>
          </a:effectRef>
          <a:fontRef idx="minor">
            <a:schemeClr val="tx1"/>
          </a:fontRef>
        </p:style>
      </p:cxnSp>
      <p:sp>
        <p:nvSpPr>
          <p:cNvPr id="12" name="TextBox 5">
            <a:extLst>
              <a:ext uri="{FF2B5EF4-FFF2-40B4-BE49-F238E27FC236}">
                <a16:creationId xmlns:a16="http://schemas.microsoft.com/office/drawing/2014/main" id="{5B75A3C4-A15D-4548-A83A-74B463162648}"/>
              </a:ext>
            </a:extLst>
          </p:cNvPr>
          <p:cNvSpPr txBox="1"/>
          <p:nvPr/>
        </p:nvSpPr>
        <p:spPr>
          <a:xfrm>
            <a:off x="4877377" y="2942640"/>
            <a:ext cx="2816514" cy="297180"/>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en-US" sz="1100" dirty="0"/>
              <a:t>Expected</a:t>
            </a:r>
            <a:r>
              <a:rPr lang="en-US" sz="1100" baseline="0" dirty="0"/>
              <a:t> Profit as per SLP = $ </a:t>
            </a:r>
            <a:r>
              <a:rPr lang="en-US" sz="1100" b="0" i="0" u="none" strike="noStrike" dirty="0">
                <a:solidFill>
                  <a:schemeClr val="dk1"/>
                </a:solidFill>
                <a:effectLst/>
                <a:latin typeface="+mn-lt"/>
                <a:ea typeface="+mn-ea"/>
                <a:cs typeface="+mn-cs"/>
              </a:rPr>
              <a:t>534,638/-</a:t>
            </a:r>
            <a:endParaRPr lang="en-US" sz="1100" dirty="0"/>
          </a:p>
        </p:txBody>
      </p:sp>
      <p:sp>
        <p:nvSpPr>
          <p:cNvPr id="4" name="TextBox 3">
            <a:extLst>
              <a:ext uri="{FF2B5EF4-FFF2-40B4-BE49-F238E27FC236}">
                <a16:creationId xmlns:a16="http://schemas.microsoft.com/office/drawing/2014/main" id="{C9C8C1DD-49D3-4893-9627-8EE41F891FA9}"/>
              </a:ext>
            </a:extLst>
          </p:cNvPr>
          <p:cNvSpPr txBox="1"/>
          <p:nvPr/>
        </p:nvSpPr>
        <p:spPr>
          <a:xfrm>
            <a:off x="5642023" y="5893003"/>
            <a:ext cx="3123861" cy="307777"/>
          </a:xfrm>
          <a:prstGeom prst="rect">
            <a:avLst/>
          </a:prstGeom>
          <a:noFill/>
        </p:spPr>
        <p:txBody>
          <a:bodyPr wrap="square" rtlCol="0">
            <a:spAutoFit/>
          </a:bodyPr>
          <a:lstStyle/>
          <a:p>
            <a:r>
              <a:rPr lang="en-US" sz="1400" dirty="0"/>
              <a:t>Computational Time: 6.95 minutes</a:t>
            </a:r>
          </a:p>
        </p:txBody>
      </p:sp>
    </p:spTree>
    <p:extLst>
      <p:ext uri="{BB962C8B-B14F-4D97-AF65-F5344CB8AC3E}">
        <p14:creationId xmlns:p14="http://schemas.microsoft.com/office/powerpoint/2010/main" val="40957312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p:txBody>
          <a:bodyPr/>
          <a:lstStyle/>
          <a:p>
            <a:r>
              <a:rPr lang="en-US" sz="2400" b="1" dirty="0"/>
              <a:t>	Modeling Approach:		</a:t>
            </a:r>
          </a:p>
        </p:txBody>
      </p:sp>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778392" y="1650123"/>
            <a:ext cx="8071317" cy="4424856"/>
          </a:xfrm>
        </p:spPr>
        <p:txBody>
          <a:bodyPr>
            <a:normAutofit/>
          </a:bodyPr>
          <a:lstStyle/>
          <a:p>
            <a:pPr>
              <a:lnSpc>
                <a:spcPct val="150000"/>
              </a:lnSpc>
            </a:pPr>
            <a:r>
              <a:rPr lang="en-US" dirty="0"/>
              <a:t>Linear Programming -Average Monthly Price (LP)</a:t>
            </a:r>
          </a:p>
          <a:p>
            <a:pPr>
              <a:lnSpc>
                <a:spcPct val="150000"/>
              </a:lnSpc>
            </a:pPr>
            <a:r>
              <a:rPr lang="en-US" dirty="0"/>
              <a:t>Stochastic Linear Programming -K Price Simulations (SLP)</a:t>
            </a:r>
          </a:p>
          <a:p>
            <a:pPr>
              <a:lnSpc>
                <a:spcPct val="150000"/>
              </a:lnSpc>
            </a:pPr>
            <a:r>
              <a:rPr lang="en-US" dirty="0"/>
              <a:t>Stochastic Linear Programming with Chance Constraint</a:t>
            </a:r>
          </a:p>
          <a:p>
            <a:pPr>
              <a:lnSpc>
                <a:spcPct val="150000"/>
              </a:lnSpc>
            </a:pPr>
            <a:r>
              <a:rPr lang="en-US" dirty="0">
                <a:solidFill>
                  <a:srgbClr val="FFFF00"/>
                </a:solidFill>
              </a:rPr>
              <a:t>Minimizing the Maximum Regret (MMR)</a:t>
            </a:r>
          </a:p>
          <a:p>
            <a:pPr>
              <a:lnSpc>
                <a:spcPct val="150000"/>
              </a:lnSpc>
            </a:pPr>
            <a:r>
              <a:rPr lang="en-US" dirty="0"/>
              <a:t>Robust Optimization (RO)</a:t>
            </a:r>
          </a:p>
          <a:p>
            <a:pPr>
              <a:lnSpc>
                <a:spcPct val="150000"/>
              </a:lnSpc>
            </a:pPr>
            <a:r>
              <a:rPr lang="en-US" dirty="0"/>
              <a:t>Deterministic Dynamic Programming (DDP)</a:t>
            </a:r>
          </a:p>
          <a:p>
            <a:pPr>
              <a:lnSpc>
                <a:spcPct val="150000"/>
              </a:lnSpc>
            </a:pPr>
            <a:endParaRPr lang="en-US" dirty="0"/>
          </a:p>
        </p:txBody>
      </p:sp>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19</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p:spTree>
    <p:extLst>
      <p:ext uri="{BB962C8B-B14F-4D97-AF65-F5344CB8AC3E}">
        <p14:creationId xmlns:p14="http://schemas.microsoft.com/office/powerpoint/2010/main" val="1223894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a:xfrm>
            <a:off x="539165" y="363158"/>
            <a:ext cx="7055380" cy="1400530"/>
          </a:xfrm>
        </p:spPr>
        <p:txBody>
          <a:bodyPr/>
          <a:lstStyle/>
          <a:p>
            <a:r>
              <a:rPr lang="en-US" sz="2000" b="1" dirty="0">
                <a:solidFill>
                  <a:schemeClr val="tx1"/>
                </a:solidFill>
              </a:rPr>
              <a:t>Minimizing the Maximum Regret (MMR)</a:t>
            </a:r>
            <a:br>
              <a:rPr lang="en-US" sz="2000" b="1" dirty="0"/>
            </a:br>
            <a:endParaRPr lang="en-US" sz="2000" b="1" dirty="0">
              <a:solidFill>
                <a:schemeClr val="tx1"/>
              </a:solidFill>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538498" y="1106455"/>
                <a:ext cx="3700632" cy="4810251"/>
              </a:xfrm>
              <a:solidFill>
                <a:schemeClr val="accent4">
                  <a:lumMod val="40000"/>
                  <a:lumOff val="60000"/>
                </a:schemeClr>
              </a:solidFill>
              <a:ln>
                <a:solidFill>
                  <a:schemeClr val="bg1"/>
                </a:solidFill>
              </a:ln>
            </p:spPr>
            <p:txBody>
              <a:bodyPr>
                <a:normAutofit/>
              </a:bodyPr>
              <a:lstStyle/>
              <a:p>
                <a:pPr marL="0" indent="0">
                  <a:buNone/>
                </a:pPr>
                <a:r>
                  <a:rPr lang="en-US" sz="2400" i="1" dirty="0">
                    <a:solidFill>
                      <a:schemeClr val="bg1"/>
                    </a:solidFill>
                  </a:rPr>
                  <a:t>Steps:</a:t>
                </a:r>
              </a:p>
              <a:p>
                <a:pPr>
                  <a:buClr>
                    <a:schemeClr val="bg1"/>
                  </a:buClr>
                  <a:buFont typeface="+mj-lt"/>
                  <a:buAutoNum type="arabicPeriod"/>
                </a:pPr>
                <a:r>
                  <a:rPr lang="en-US" sz="1800" dirty="0">
                    <a:solidFill>
                      <a:schemeClr val="bg1"/>
                    </a:solidFill>
                  </a:rPr>
                  <a:t>Solving the LP for K-price  scenarios individually to get the vector data </a:t>
                </a:r>
                <a14:m>
                  <m:oMath xmlns:m="http://schemas.openxmlformats.org/officeDocument/2006/math">
                    <m:sSub>
                      <m:sSubPr>
                        <m:ctrlPr>
                          <a:rPr lang="en-US" sz="1800" i="1">
                            <a:solidFill>
                              <a:schemeClr val="bg1"/>
                            </a:solidFill>
                            <a:latin typeface="Cambria Math" panose="02040503050406030204" pitchFamily="18" charset="0"/>
                          </a:rPr>
                        </m:ctrlPr>
                      </m:sSubPr>
                      <m:e>
                        <m:acc>
                          <m:accPr>
                            <m:chr m:val="̅"/>
                            <m:ctrlPr>
                              <a:rPr lang="en-US" sz="1800" i="1">
                                <a:solidFill>
                                  <a:schemeClr val="bg1"/>
                                </a:solidFill>
                                <a:latin typeface="Cambria Math" panose="02040503050406030204" pitchFamily="18" charset="0"/>
                              </a:rPr>
                            </m:ctrlPr>
                          </m:accPr>
                          <m:e>
                            <m:r>
                              <a:rPr lang="en-US" sz="1800" i="1">
                                <a:solidFill>
                                  <a:schemeClr val="bg1"/>
                                </a:solidFill>
                                <a:latin typeface="Cambria Math" panose="02040503050406030204" pitchFamily="18" charset="0"/>
                              </a:rPr>
                              <m:t>𝑥</m:t>
                            </m:r>
                          </m:e>
                        </m:acc>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 </m:t>
                    </m:r>
                  </m:oMath>
                </a14:m>
                <a:r>
                  <a:rPr lang="en-US" sz="1800" dirty="0">
                    <a:solidFill>
                      <a:schemeClr val="bg1"/>
                    </a:solidFill>
                  </a:rPr>
                  <a:t>as an input to the Min-Max Regret model.</a:t>
                </a:r>
              </a:p>
              <a:p>
                <a:pPr>
                  <a:buClr>
                    <a:schemeClr val="bg1"/>
                  </a:buClr>
                  <a:buFont typeface="+mj-lt"/>
                  <a:buAutoNum type="arabicPeriod"/>
                </a:pPr>
                <a:endParaRPr lang="en-US" sz="1800" dirty="0">
                  <a:solidFill>
                    <a:schemeClr val="bg1"/>
                  </a:solidFill>
                </a:endParaRPr>
              </a:p>
              <a:p>
                <a:pPr>
                  <a:buClr>
                    <a:schemeClr val="bg1"/>
                  </a:buClr>
                  <a:buFont typeface="+mj-lt"/>
                  <a:buAutoNum type="arabicPeriod"/>
                </a:pPr>
                <a:r>
                  <a:rPr lang="en-US" sz="1800" dirty="0">
                    <a:solidFill>
                      <a:schemeClr val="bg1"/>
                    </a:solidFill>
                  </a:rPr>
                  <a:t>Solving Min-Max Regret model using  </a:t>
                </a:r>
                <a14:m>
                  <m:oMath xmlns:m="http://schemas.openxmlformats.org/officeDocument/2006/math">
                    <m:sSub>
                      <m:sSubPr>
                        <m:ctrlPr>
                          <a:rPr lang="en-US" sz="1800" i="1">
                            <a:solidFill>
                              <a:schemeClr val="bg1"/>
                            </a:solidFill>
                            <a:latin typeface="Cambria Math" panose="02040503050406030204" pitchFamily="18" charset="0"/>
                          </a:rPr>
                        </m:ctrlPr>
                      </m:sSubPr>
                      <m:e>
                        <m:acc>
                          <m:accPr>
                            <m:chr m:val="̅"/>
                            <m:ctrlPr>
                              <a:rPr lang="en-US" sz="1800" i="1">
                                <a:solidFill>
                                  <a:schemeClr val="bg1"/>
                                </a:solidFill>
                                <a:latin typeface="Cambria Math" panose="02040503050406030204" pitchFamily="18" charset="0"/>
                              </a:rPr>
                            </m:ctrlPr>
                          </m:accPr>
                          <m:e>
                            <m:r>
                              <a:rPr lang="en-US" sz="1800">
                                <a:solidFill>
                                  <a:schemeClr val="bg1"/>
                                </a:solidFill>
                                <a:latin typeface="Cambria Math" panose="02040503050406030204" pitchFamily="18" charset="0"/>
                              </a:rPr>
                              <m:t>𝑥</m:t>
                            </m:r>
                          </m:e>
                        </m:acc>
                      </m:e>
                      <m:sub>
                        <m:r>
                          <a:rPr lang="en-US" sz="1800">
                            <a:solidFill>
                              <a:schemeClr val="bg1"/>
                            </a:solidFill>
                            <a:latin typeface="Cambria Math" panose="02040503050406030204" pitchFamily="18" charset="0"/>
                          </a:rPr>
                          <m:t>𝑠𝑡</m:t>
                        </m:r>
                      </m:sub>
                    </m:sSub>
                    <m:r>
                      <a:rPr lang="en-US" sz="1800">
                        <a:solidFill>
                          <a:schemeClr val="bg1"/>
                        </a:solidFill>
                        <a:latin typeface="Cambria Math" panose="02040503050406030204" pitchFamily="18" charset="0"/>
                      </a:rPr>
                      <m:t> </m:t>
                    </m:r>
                  </m:oMath>
                </a14:m>
                <a:r>
                  <a:rPr lang="en-US" sz="1800" dirty="0">
                    <a:solidFill>
                      <a:schemeClr val="bg1"/>
                    </a:solidFill>
                  </a:rPr>
                  <a:t>vectors as parameters</a:t>
                </a:r>
              </a:p>
              <a:p>
                <a:pPr marL="0" indent="0">
                  <a:buNone/>
                </a:pPr>
                <a:endParaRPr lang="en-US" sz="1800" i="1" dirty="0">
                  <a:solidFill>
                    <a:schemeClr val="bg1"/>
                  </a:solidFill>
                </a:endParaRPr>
              </a:p>
              <a:p>
                <a:pPr marL="0" indent="0" algn="ctr">
                  <a:buNone/>
                </a:pPr>
                <a:endParaRPr lang="en-US" sz="1400" dirty="0">
                  <a:solidFill>
                    <a:schemeClr val="bg1"/>
                  </a:solidFill>
                </a:endParaRPr>
              </a:p>
              <a:p>
                <a:pPr marL="0" indent="0" algn="ctr">
                  <a:buNone/>
                </a:pPr>
                <a:endParaRPr lang="en-US" dirty="0">
                  <a:solidFill>
                    <a:schemeClr val="bg1"/>
                  </a:solidFill>
                </a:endParaRPr>
              </a:p>
              <a:p>
                <a:pPr marL="0" indent="0" algn="ctr">
                  <a:buNone/>
                </a:pPr>
                <a:endParaRPr lang="en-US" dirty="0">
                  <a:solidFill>
                    <a:schemeClr val="bg1"/>
                  </a:solidFill>
                </a:endParaRPr>
              </a:p>
            </p:txBody>
          </p:sp>
        </mc:Choice>
        <mc:Fallback xmlns="">
          <p:sp>
            <p:nvSpPr>
              <p:cNvPr id="3" name="Content Placeholder 2">
                <a:extLst>
                  <a:ext uri="{FF2B5EF4-FFF2-40B4-BE49-F238E27FC236}">
                    <a16:creationId xmlns:a16="http://schemas.microsoft.com/office/drawing/2014/main" id="{72C69AAC-DB45-49A1-936B-5B93513B68BF}"/>
                  </a:ext>
                </a:extLst>
              </p:cNvPr>
              <p:cNvSpPr>
                <a:spLocks noGrp="1" noRot="1" noChangeAspect="1" noMove="1" noResize="1" noEditPoints="1" noAdjustHandles="1" noChangeArrowheads="1" noChangeShapeType="1" noTextEdit="1"/>
              </p:cNvSpPr>
              <p:nvPr>
                <p:ph idx="1"/>
              </p:nvPr>
            </p:nvSpPr>
            <p:spPr>
              <a:xfrm>
                <a:off x="538498" y="1106455"/>
                <a:ext cx="3700632" cy="4810251"/>
              </a:xfrm>
              <a:blipFill>
                <a:blip r:embed="rId3"/>
                <a:stretch>
                  <a:fillRect l="-2299" t="-885" r="-657"/>
                </a:stretch>
              </a:blipFill>
              <a:ln>
                <a:solidFill>
                  <a:schemeClr val="bg1"/>
                </a:solidFill>
              </a:ln>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20</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22B61A34-0DA6-4A0F-B38F-A8290D4B9605}"/>
                  </a:ext>
                </a:extLst>
              </p:cNvPr>
              <p:cNvSpPr txBox="1">
                <a:spLocks/>
              </p:cNvSpPr>
              <p:nvPr/>
            </p:nvSpPr>
            <p:spPr>
              <a:xfrm>
                <a:off x="4502261" y="1104546"/>
                <a:ext cx="3892983" cy="4810251"/>
              </a:xfrm>
              <a:prstGeom prst="rect">
                <a:avLst/>
              </a:prstGeom>
              <a:solidFill>
                <a:schemeClr val="accent4">
                  <a:lumMod val="40000"/>
                  <a:lumOff val="60000"/>
                </a:schemeClr>
              </a:solidFill>
              <a:ln>
                <a:solidFill>
                  <a:schemeClr val="bg1"/>
                </a:solidFill>
              </a:ln>
            </p:spPr>
            <p:txBody>
              <a:bodyPr vert="horz" lIns="91440" tIns="45720" rIns="91440" bIns="45720" rtlCol="0">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buFont typeface="Wingdings 3" charset="2"/>
                  <a:buNone/>
                </a:pPr>
                <a:endParaRPr lang="en-US" i="1" dirty="0">
                  <a:solidFill>
                    <a:schemeClr val="bg1"/>
                  </a:solidFill>
                </a:endParaRPr>
              </a:p>
              <a:p>
                <a:pPr marL="0" indent="0" algn="ctr">
                  <a:buFont typeface="Wingdings 3" charset="2"/>
                  <a:buNone/>
                </a:pPr>
                <a14:m>
                  <m:oMathPara xmlns:m="http://schemas.openxmlformats.org/officeDocument/2006/math">
                    <m:oMathParaPr>
                      <m:jc m:val="center"/>
                    </m:oMathParaPr>
                    <m:oMath xmlns:m="http://schemas.openxmlformats.org/officeDocument/2006/math">
                      <m:r>
                        <a:rPr lang="en-US" i="1" smtClean="0">
                          <a:solidFill>
                            <a:schemeClr val="bg1"/>
                          </a:solidFill>
                          <a:latin typeface="Cambria Math" panose="02040503050406030204" pitchFamily="18" charset="0"/>
                        </a:rPr>
                        <m:t>𝑚𝑎𝑥</m:t>
                      </m:r>
                      <m:r>
                        <a:rPr lang="en-US" i="1">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m:t>
                      </m:r>
                      <m:nary>
                        <m:naryPr>
                          <m:chr m:val="∑"/>
                          <m:limLoc m:val="undOvr"/>
                          <m:supHide m:val="on"/>
                          <m:ctrlPr>
                            <a:rPr lang="en-US" i="1">
                              <a:solidFill>
                                <a:schemeClr val="bg1"/>
                              </a:solidFill>
                              <a:latin typeface="Cambria Math" panose="02040503050406030204" pitchFamily="18" charset="0"/>
                            </a:rPr>
                          </m:ctrlPr>
                        </m:naryPr>
                        <m:sub>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 </m:t>
                          </m:r>
                          <m:r>
                            <a:rPr lang="en-US" i="1">
                              <a:solidFill>
                                <a:schemeClr val="bg1"/>
                              </a:solidFill>
                              <a:latin typeface="Cambria Math" panose="02040503050406030204" pitchFamily="18" charset="0"/>
                            </a:rPr>
                            <m:t>𝑆</m:t>
                          </m:r>
                        </m:sub>
                        <m:sup/>
                        <m:e>
                          <m:nary>
                            <m:naryPr>
                              <m:chr m:val="∑"/>
                              <m:limLoc m:val="undOvr"/>
                              <m:supHide m:val="on"/>
                              <m:ctrlPr>
                                <a:rPr lang="en-US" i="1">
                                  <a:solidFill>
                                    <a:schemeClr val="bg1"/>
                                  </a:solidFill>
                                  <a:latin typeface="Cambria Math" panose="02040503050406030204" pitchFamily="18" charset="0"/>
                                </a:rPr>
                              </m:ctrlPr>
                            </m:naryPr>
                            <m:sub>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 ∈ </m:t>
                              </m:r>
                              <m:r>
                                <a:rPr lang="en-US" i="1">
                                  <a:solidFill>
                                    <a:schemeClr val="bg1"/>
                                  </a:solidFill>
                                  <a:latin typeface="Cambria Math" panose="02040503050406030204" pitchFamily="18" charset="0"/>
                                </a:rPr>
                                <m:t>𝑇</m:t>
                              </m:r>
                            </m:sub>
                            <m:sup/>
                            <m:e>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𝑝</m:t>
                                  </m:r>
                                </m:e>
                                <m:sub>
                                  <m:r>
                                    <a:rPr lang="en-US" i="1">
                                      <a:solidFill>
                                        <a:schemeClr val="bg1"/>
                                      </a:solidFill>
                                      <a:latin typeface="Cambria Math" panose="02040503050406030204" pitchFamily="18" charset="0"/>
                                    </a:rPr>
                                    <m:t>𝑠𝑡</m:t>
                                  </m:r>
                                </m:sub>
                              </m:sSub>
                            </m:e>
                          </m:nary>
                          <m:r>
                            <a:rPr lang="en-US" i="1">
                              <a:solidFill>
                                <a:schemeClr val="bg1"/>
                              </a:solidFill>
                              <a:latin typeface="Cambria Math" panose="02040503050406030204" pitchFamily="18" charset="0"/>
                            </a:rPr>
                            <m:t>. </m:t>
                          </m:r>
                        </m:e>
                      </m:nary>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sub>
                      </m:sSub>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ea typeface="Cambria Math" panose="02040503050406030204" pitchFamily="18" charset="0"/>
                        </a:rPr>
                        <m:t>∀</m:t>
                      </m:r>
                      <m:r>
                        <a:rPr lang="en-US" b="0" i="1" smtClean="0">
                          <a:solidFill>
                            <a:schemeClr val="bg1"/>
                          </a:solidFill>
                          <a:latin typeface="Cambria Math" panose="02040503050406030204" pitchFamily="18" charset="0"/>
                          <a:ea typeface="Cambria Math" panose="02040503050406030204" pitchFamily="18" charset="0"/>
                        </a:rPr>
                        <m:t>𝑠</m:t>
                      </m:r>
                    </m:oMath>
                  </m:oMathPara>
                </a14:m>
                <a:endParaRPr lang="en-US" i="1" dirty="0">
                  <a:solidFill>
                    <a:schemeClr val="bg1"/>
                  </a:solidFill>
                </a:endParaRPr>
              </a:p>
              <a:p>
                <a:pPr marL="0" indent="0" algn="ctr">
                  <a:buFont typeface="Wingdings 3" charset="2"/>
                  <a:buNone/>
                </a:pPr>
                <a14:m>
                  <m:oMathPara xmlns:m="http://schemas.openxmlformats.org/officeDocument/2006/math">
                    <m:oMathParaPr>
                      <m:jc m:val="left"/>
                    </m:oMathParaPr>
                    <m:oMath xmlns:m="http://schemas.openxmlformats.org/officeDocument/2006/math">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m:t>
                      </m:r>
                      <m:r>
                        <a:rPr lang="en-US" i="1">
                          <a:solidFill>
                            <a:schemeClr val="bg1"/>
                          </a:solidFill>
                          <a:latin typeface="Cambria Math" panose="02040503050406030204" pitchFamily="18" charset="0"/>
                        </a:rPr>
                        <m:t>𝑡</m:t>
                      </m:r>
                      <m:r>
                        <a:rPr lang="en-US" i="1" smtClean="0">
                          <a:solidFill>
                            <a:schemeClr val="bg1"/>
                          </a:solidFill>
                          <a:latin typeface="Cambria Math" panose="02040503050406030204" pitchFamily="18" charset="0"/>
                        </a:rPr>
                        <m:t>.</m:t>
                      </m:r>
                    </m:oMath>
                  </m:oMathPara>
                </a14:m>
                <a:endParaRPr lang="en-US" i="1" dirty="0">
                  <a:solidFill>
                    <a:schemeClr val="bg1"/>
                  </a:solidFill>
                </a:endParaRPr>
              </a:p>
              <a:p>
                <a:pPr marL="0" indent="0" algn="ctr">
                  <a:buFont typeface="Wingdings 3" charset="2"/>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𝐶</m:t>
                          </m:r>
                        </m:e>
                        <m:sub>
                          <m:r>
                            <a:rPr lang="en-US" i="1">
                              <a:solidFill>
                                <a:schemeClr val="bg1"/>
                              </a:solidFill>
                              <a:latin typeface="Cambria Math" panose="02040503050406030204" pitchFamily="18" charset="0"/>
                            </a:rPr>
                            <m:t>𝑜𝑢𝑡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𝐶</m:t>
                          </m:r>
                        </m:e>
                        <m:sub>
                          <m:r>
                            <a:rPr lang="en-US" i="1">
                              <a:solidFill>
                                <a:schemeClr val="bg1"/>
                              </a:solidFill>
                              <a:latin typeface="Cambria Math" panose="02040503050406030204" pitchFamily="18" charset="0"/>
                            </a:rPr>
                            <m:t>𝑖𝑛</m:t>
                          </m:r>
                        </m:sub>
                      </m:sSub>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𝑡</m:t>
                      </m:r>
                    </m:oMath>
                  </m:oMathPara>
                </a14:m>
                <a:endParaRPr lang="en-US" dirty="0">
                  <a:solidFill>
                    <a:schemeClr val="bg1"/>
                  </a:solidFill>
                </a:endParaRPr>
              </a:p>
              <a:p>
                <a:pPr marL="0" indent="0" algn="ctr">
                  <a:buFont typeface="Wingdings 3" charset="2"/>
                  <a:buNone/>
                </a:pPr>
                <a:endParaRPr lang="en-US" dirty="0">
                  <a:solidFill>
                    <a:schemeClr val="bg1"/>
                  </a:solidFill>
                </a:endParaRPr>
              </a:p>
              <a:p>
                <a:pPr marL="0" indent="0" algn="ctr">
                  <a:buFont typeface="Wingdings 3" charset="2"/>
                  <a:buNone/>
                </a:pPr>
                <a14:m>
                  <m:oMathPara xmlns:m="http://schemas.openxmlformats.org/officeDocument/2006/math">
                    <m:oMathParaPr>
                      <m:jc m:val="centerGroup"/>
                    </m:oMathParaPr>
                    <m:oMath xmlns:m="http://schemas.openxmlformats.org/officeDocument/2006/math">
                      <m:r>
                        <a:rPr lang="en-US" i="1">
                          <a:solidFill>
                            <a:schemeClr val="bg1"/>
                          </a:solidFill>
                          <a:latin typeface="Cambria Math" panose="02040503050406030204" pitchFamily="18" charset="0"/>
                        </a:rPr>
                        <m:t>−</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𝐶𝑎𝑝</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𝑡</m:t>
                      </m:r>
                    </m:oMath>
                  </m:oMathPara>
                </a14:m>
                <a:endParaRPr lang="en-US" dirty="0">
                  <a:solidFill>
                    <a:schemeClr val="bg1"/>
                  </a:solidFill>
                </a:endParaRPr>
              </a:p>
              <a:p>
                <a:pPr marL="0" indent="0" algn="ctr">
                  <a:buFont typeface="Wingdings 3" charset="2"/>
                  <a:buNone/>
                </a:pPr>
                <a:endParaRPr lang="en-US" dirty="0">
                  <a:solidFill>
                    <a:schemeClr val="bg1"/>
                  </a:solidFill>
                </a:endParaRPr>
              </a:p>
              <a:p>
                <a:pPr marL="0" indent="0" algn="ctr">
                  <a:buFont typeface="Wingdings 3" charset="2"/>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m:t>
                          </m:r>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−1</m:t>
                              </m:r>
                            </m:e>
                          </m:d>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m:t>
                          </m:r>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−1</m:t>
                              </m:r>
                            </m:e>
                          </m:d>
                        </m:sub>
                      </m:sSub>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𝑡</m:t>
                      </m:r>
                    </m:oMath>
                  </m:oMathPara>
                </a14:m>
                <a:endParaRPr lang="en-US" dirty="0">
                  <a:solidFill>
                    <a:schemeClr val="bg1"/>
                  </a:solidFill>
                </a:endParaRPr>
              </a:p>
              <a:p>
                <a:pPr marL="0" indent="0" algn="ctr">
                  <a:buFont typeface="Wingdings 3" charset="2"/>
                  <a:buNone/>
                </a:pPr>
                <a:endParaRPr lang="en-US" dirty="0">
                  <a:solidFill>
                    <a:schemeClr val="bg1"/>
                  </a:solidFill>
                </a:endParaRPr>
              </a:p>
              <a:p>
                <a:pPr marL="0" indent="0" algn="ctr">
                  <a:buFont typeface="Wingdings 3" charset="2"/>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=0 ∀</m:t>
                      </m:r>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=0</m:t>
                      </m:r>
                    </m:oMath>
                  </m:oMathPara>
                </a14:m>
                <a:endParaRPr lang="en-US" dirty="0">
                  <a:solidFill>
                    <a:schemeClr val="bg1"/>
                  </a:solidFill>
                </a:endParaRPr>
              </a:p>
              <a:p>
                <a:pPr marL="0" indent="0" algn="ctr">
                  <a:buFont typeface="Wingdings 3" charset="2"/>
                  <a:buNone/>
                </a:pPr>
                <a:endParaRPr lang="en-US" dirty="0">
                  <a:solidFill>
                    <a:schemeClr val="bg1"/>
                  </a:solidFill>
                </a:endParaRPr>
              </a:p>
              <a:p>
                <a:pPr marL="0" indent="0" algn="ctr">
                  <a:buFont typeface="Wingdings 3" charset="2"/>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=0 ∀</m:t>
                      </m:r>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m:t>
                      </m:r>
                      <m:r>
                        <a:rPr lang="en-US" i="1">
                          <a:solidFill>
                            <a:schemeClr val="bg1"/>
                          </a:solidFill>
                          <a:latin typeface="Cambria Math" panose="02040503050406030204" pitchFamily="18" charset="0"/>
                        </a:rPr>
                        <m:t>𝑇</m:t>
                      </m:r>
                      <m:r>
                        <a:rPr lang="en-US" i="1">
                          <a:solidFill>
                            <a:schemeClr val="bg1"/>
                          </a:solidFill>
                          <a:latin typeface="Cambria Math" panose="02040503050406030204" pitchFamily="18" charset="0"/>
                        </a:rPr>
                        <m:t> </m:t>
                      </m:r>
                    </m:oMath>
                  </m:oMathPara>
                </a14:m>
                <a:endParaRPr lang="en-US" dirty="0">
                  <a:solidFill>
                    <a:schemeClr val="bg1"/>
                  </a:solidFill>
                </a:endParaRPr>
              </a:p>
              <a:p>
                <a:pPr marL="0" indent="0" algn="ctr">
                  <a:buFont typeface="Wingdings 3" charset="2"/>
                  <a:buNone/>
                </a:pPr>
                <a:endParaRPr lang="en-US" dirty="0">
                  <a:solidFill>
                    <a:schemeClr val="bg1"/>
                  </a:solidFill>
                </a:endParaRPr>
              </a:p>
              <a:p>
                <a:pPr marL="0" indent="0" algn="ctr">
                  <a:buFont typeface="Wingdings 3" charset="2"/>
                  <a:buNone/>
                </a:pPr>
                <a:endParaRPr lang="en-US" dirty="0">
                  <a:solidFill>
                    <a:schemeClr val="bg1"/>
                  </a:solidFill>
                </a:endParaRPr>
              </a:p>
              <a:p>
                <a:pPr marL="0" indent="0" algn="ctr">
                  <a:buFont typeface="Wingdings 3" charset="2"/>
                  <a:buNone/>
                </a:pPr>
                <a:endParaRPr lang="en-US" dirty="0">
                  <a:solidFill>
                    <a:schemeClr val="bg1"/>
                  </a:solidFill>
                </a:endParaRPr>
              </a:p>
            </p:txBody>
          </p:sp>
        </mc:Choice>
        <mc:Fallback xmlns="">
          <p:sp>
            <p:nvSpPr>
              <p:cNvPr id="7" name="Content Placeholder 2">
                <a:extLst>
                  <a:ext uri="{FF2B5EF4-FFF2-40B4-BE49-F238E27FC236}">
                    <a16:creationId xmlns:a16="http://schemas.microsoft.com/office/drawing/2014/main" id="{22B61A34-0DA6-4A0F-B38F-A8290D4B9605}"/>
                  </a:ext>
                </a:extLst>
              </p:cNvPr>
              <p:cNvSpPr txBox="1">
                <a:spLocks noRot="1" noChangeAspect="1" noMove="1" noResize="1" noEditPoints="1" noAdjustHandles="1" noChangeArrowheads="1" noChangeShapeType="1" noTextEdit="1"/>
              </p:cNvSpPr>
              <p:nvPr/>
            </p:nvSpPr>
            <p:spPr>
              <a:xfrm>
                <a:off x="4502261" y="1104546"/>
                <a:ext cx="3892983" cy="4810251"/>
              </a:xfrm>
              <a:prstGeom prst="rect">
                <a:avLst/>
              </a:prstGeom>
              <a:blipFill>
                <a:blip r:embed="rId4"/>
                <a:stretch>
                  <a:fillRect/>
                </a:stretch>
              </a:blipFill>
              <a:ln>
                <a:solidFill>
                  <a:schemeClr val="bg1"/>
                </a:solidFill>
              </a:ln>
            </p:spPr>
            <p:txBody>
              <a:bodyPr/>
              <a:lstStyle/>
              <a:p>
                <a:r>
                  <a:rPr lang="en-US">
                    <a:noFill/>
                  </a:rPr>
                  <a:t> </a:t>
                </a:r>
              </a:p>
            </p:txBody>
          </p:sp>
        </mc:Fallback>
      </mc:AlternateContent>
      <p:sp>
        <p:nvSpPr>
          <p:cNvPr id="4" name="L-Shape 3">
            <a:extLst>
              <a:ext uri="{FF2B5EF4-FFF2-40B4-BE49-F238E27FC236}">
                <a16:creationId xmlns:a16="http://schemas.microsoft.com/office/drawing/2014/main" id="{35596A66-099E-493C-AC3A-641A0917B50D}"/>
              </a:ext>
            </a:extLst>
          </p:cNvPr>
          <p:cNvSpPr/>
          <p:nvPr/>
        </p:nvSpPr>
        <p:spPr>
          <a:xfrm rot="10800000">
            <a:off x="538498" y="1105649"/>
            <a:ext cx="7856746" cy="4810251"/>
          </a:xfrm>
          <a:prstGeom prst="corner">
            <a:avLst>
              <a:gd name="adj1" fmla="val 41163"/>
              <a:gd name="adj2" fmla="val 81100"/>
            </a:avLst>
          </a:prstGeom>
          <a:solidFill>
            <a:srgbClr val="C28A00">
              <a:alpha val="27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125104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538498" y="1106455"/>
                <a:ext cx="3700632" cy="4810251"/>
              </a:xfrm>
              <a:solidFill>
                <a:schemeClr val="accent4">
                  <a:lumMod val="40000"/>
                  <a:lumOff val="60000"/>
                </a:schemeClr>
              </a:solidFill>
              <a:ln>
                <a:solidFill>
                  <a:schemeClr val="bg1"/>
                </a:solidFill>
              </a:ln>
            </p:spPr>
            <p:txBody>
              <a:bodyPr>
                <a:normAutofit/>
              </a:bodyPr>
              <a:lstStyle/>
              <a:p>
                <a:pPr marL="0" indent="0">
                  <a:buNone/>
                </a:pPr>
                <a:r>
                  <a:rPr lang="en-US" sz="2400" i="1" dirty="0">
                    <a:solidFill>
                      <a:schemeClr val="bg1"/>
                    </a:solidFill>
                  </a:rPr>
                  <a:t>Steps:</a:t>
                </a:r>
              </a:p>
              <a:p>
                <a:pPr>
                  <a:buClr>
                    <a:schemeClr val="bg1"/>
                  </a:buClr>
                  <a:buFont typeface="+mj-lt"/>
                  <a:buAutoNum type="arabicPeriod"/>
                </a:pPr>
                <a:r>
                  <a:rPr lang="en-US" sz="1800" dirty="0">
                    <a:solidFill>
                      <a:schemeClr val="bg1"/>
                    </a:solidFill>
                  </a:rPr>
                  <a:t>Solving the LP for K-price scenarios individually to get the vector data </a:t>
                </a:r>
                <a14:m>
                  <m:oMath xmlns:m="http://schemas.openxmlformats.org/officeDocument/2006/math">
                    <m:sSub>
                      <m:sSubPr>
                        <m:ctrlPr>
                          <a:rPr lang="en-US" sz="1800" i="1">
                            <a:solidFill>
                              <a:schemeClr val="bg1"/>
                            </a:solidFill>
                            <a:latin typeface="Cambria Math" panose="02040503050406030204" pitchFamily="18" charset="0"/>
                          </a:rPr>
                        </m:ctrlPr>
                      </m:sSubPr>
                      <m:e>
                        <m:acc>
                          <m:accPr>
                            <m:chr m:val="̅"/>
                            <m:ctrlPr>
                              <a:rPr lang="en-US" sz="1800" i="1">
                                <a:solidFill>
                                  <a:schemeClr val="bg1"/>
                                </a:solidFill>
                                <a:latin typeface="Cambria Math" panose="02040503050406030204" pitchFamily="18" charset="0"/>
                              </a:rPr>
                            </m:ctrlPr>
                          </m:accPr>
                          <m:e>
                            <m:r>
                              <a:rPr lang="en-US" sz="1800" i="1">
                                <a:solidFill>
                                  <a:schemeClr val="bg1"/>
                                </a:solidFill>
                                <a:latin typeface="Cambria Math" panose="02040503050406030204" pitchFamily="18" charset="0"/>
                              </a:rPr>
                              <m:t>𝑥</m:t>
                            </m:r>
                          </m:e>
                        </m:acc>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 </m:t>
                    </m:r>
                  </m:oMath>
                </a14:m>
                <a:r>
                  <a:rPr lang="en-US" sz="1800" dirty="0">
                    <a:solidFill>
                      <a:schemeClr val="bg1"/>
                    </a:solidFill>
                  </a:rPr>
                  <a:t>as an input to the Min-Max Regret model.</a:t>
                </a:r>
              </a:p>
              <a:p>
                <a:pPr>
                  <a:buClr>
                    <a:schemeClr val="bg1"/>
                  </a:buClr>
                  <a:buFont typeface="+mj-lt"/>
                  <a:buAutoNum type="arabicPeriod"/>
                </a:pPr>
                <a:endParaRPr lang="en-US" sz="1800" dirty="0">
                  <a:solidFill>
                    <a:schemeClr val="bg1"/>
                  </a:solidFill>
                </a:endParaRPr>
              </a:p>
              <a:p>
                <a:pPr>
                  <a:buClr>
                    <a:schemeClr val="bg1"/>
                  </a:buClr>
                  <a:buFont typeface="+mj-lt"/>
                  <a:buAutoNum type="arabicPeriod"/>
                </a:pPr>
                <a:r>
                  <a:rPr lang="en-US" sz="1800" dirty="0">
                    <a:solidFill>
                      <a:schemeClr val="bg1"/>
                    </a:solidFill>
                  </a:rPr>
                  <a:t>Solving Min-Max Regret model using  </a:t>
                </a:r>
                <a14:m>
                  <m:oMath xmlns:m="http://schemas.openxmlformats.org/officeDocument/2006/math">
                    <m:sSub>
                      <m:sSubPr>
                        <m:ctrlPr>
                          <a:rPr lang="en-US" sz="1800" i="1">
                            <a:solidFill>
                              <a:schemeClr val="bg1"/>
                            </a:solidFill>
                            <a:latin typeface="Cambria Math" panose="02040503050406030204" pitchFamily="18" charset="0"/>
                          </a:rPr>
                        </m:ctrlPr>
                      </m:sSubPr>
                      <m:e>
                        <m:acc>
                          <m:accPr>
                            <m:chr m:val="̅"/>
                            <m:ctrlPr>
                              <a:rPr lang="en-US" sz="1800" i="1">
                                <a:solidFill>
                                  <a:schemeClr val="bg1"/>
                                </a:solidFill>
                                <a:latin typeface="Cambria Math" panose="02040503050406030204" pitchFamily="18" charset="0"/>
                              </a:rPr>
                            </m:ctrlPr>
                          </m:accPr>
                          <m:e>
                            <m:r>
                              <a:rPr lang="en-US" sz="1800">
                                <a:solidFill>
                                  <a:schemeClr val="bg1"/>
                                </a:solidFill>
                                <a:latin typeface="Cambria Math" panose="02040503050406030204" pitchFamily="18" charset="0"/>
                              </a:rPr>
                              <m:t>𝑥</m:t>
                            </m:r>
                          </m:e>
                        </m:acc>
                      </m:e>
                      <m:sub>
                        <m:r>
                          <a:rPr lang="en-US" sz="1800">
                            <a:solidFill>
                              <a:schemeClr val="bg1"/>
                            </a:solidFill>
                            <a:latin typeface="Cambria Math" panose="02040503050406030204" pitchFamily="18" charset="0"/>
                          </a:rPr>
                          <m:t>𝑠𝑡</m:t>
                        </m:r>
                      </m:sub>
                    </m:sSub>
                    <m:r>
                      <a:rPr lang="en-US" sz="1800">
                        <a:solidFill>
                          <a:schemeClr val="bg1"/>
                        </a:solidFill>
                        <a:latin typeface="Cambria Math" panose="02040503050406030204" pitchFamily="18" charset="0"/>
                      </a:rPr>
                      <m:t> </m:t>
                    </m:r>
                  </m:oMath>
                </a14:m>
                <a:r>
                  <a:rPr lang="en-US" sz="1800" dirty="0">
                    <a:solidFill>
                      <a:schemeClr val="bg1"/>
                    </a:solidFill>
                  </a:rPr>
                  <a:t>vectors as parameters</a:t>
                </a:r>
              </a:p>
              <a:p>
                <a:pPr marL="0" indent="0">
                  <a:buNone/>
                </a:pPr>
                <a:endParaRPr lang="en-US" sz="1800" i="1" dirty="0">
                  <a:solidFill>
                    <a:schemeClr val="bg1"/>
                  </a:solidFill>
                </a:endParaRPr>
              </a:p>
              <a:p>
                <a:pPr marL="0" indent="0" algn="ctr">
                  <a:buNone/>
                </a:pPr>
                <a:endParaRPr lang="en-US" sz="1400" dirty="0">
                  <a:solidFill>
                    <a:schemeClr val="bg1"/>
                  </a:solidFill>
                </a:endParaRPr>
              </a:p>
              <a:p>
                <a:pPr marL="0" indent="0" algn="ctr">
                  <a:buNone/>
                </a:pPr>
                <a:endParaRPr lang="en-US" dirty="0">
                  <a:solidFill>
                    <a:schemeClr val="bg1"/>
                  </a:solidFill>
                </a:endParaRPr>
              </a:p>
              <a:p>
                <a:pPr marL="0" indent="0" algn="ctr">
                  <a:buNone/>
                </a:pPr>
                <a:endParaRPr lang="en-US" dirty="0">
                  <a:solidFill>
                    <a:schemeClr val="bg1"/>
                  </a:solidFill>
                </a:endParaRPr>
              </a:p>
            </p:txBody>
          </p:sp>
        </mc:Choice>
        <mc:Fallback xmlns="">
          <p:sp>
            <p:nvSpPr>
              <p:cNvPr id="3" name="Content Placeholder 2">
                <a:extLst>
                  <a:ext uri="{FF2B5EF4-FFF2-40B4-BE49-F238E27FC236}">
                    <a16:creationId xmlns:a16="http://schemas.microsoft.com/office/drawing/2014/main" id="{72C69AAC-DB45-49A1-936B-5B93513B68BF}"/>
                  </a:ext>
                </a:extLst>
              </p:cNvPr>
              <p:cNvSpPr>
                <a:spLocks noGrp="1" noRot="1" noChangeAspect="1" noMove="1" noResize="1" noEditPoints="1" noAdjustHandles="1" noChangeArrowheads="1" noChangeShapeType="1" noTextEdit="1"/>
              </p:cNvSpPr>
              <p:nvPr>
                <p:ph idx="1"/>
              </p:nvPr>
            </p:nvSpPr>
            <p:spPr>
              <a:xfrm>
                <a:off x="538498" y="1106455"/>
                <a:ext cx="3700632" cy="4810251"/>
              </a:xfrm>
              <a:blipFill>
                <a:blip r:embed="rId3"/>
                <a:stretch>
                  <a:fillRect l="-2299" t="-885" r="-657"/>
                </a:stretch>
              </a:blipFill>
              <a:ln>
                <a:solidFill>
                  <a:schemeClr val="bg1"/>
                </a:solidFill>
              </a:ln>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21</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mc:AlternateContent xmlns:mc="http://schemas.openxmlformats.org/markup-compatibility/2006" xmlns:a14="http://schemas.microsoft.com/office/drawing/2010/main">
        <mc:Choice Requires="a14">
          <p:sp>
            <p:nvSpPr>
              <p:cNvPr id="8" name="Content Placeholder 2">
                <a:extLst>
                  <a:ext uri="{FF2B5EF4-FFF2-40B4-BE49-F238E27FC236}">
                    <a16:creationId xmlns:a16="http://schemas.microsoft.com/office/drawing/2014/main" id="{0073ECDA-B76A-4FDE-8764-727EB782E8A2}"/>
                  </a:ext>
                </a:extLst>
              </p:cNvPr>
              <p:cNvSpPr txBox="1">
                <a:spLocks/>
              </p:cNvSpPr>
              <p:nvPr/>
            </p:nvSpPr>
            <p:spPr>
              <a:xfrm>
                <a:off x="4540571" y="1106452"/>
                <a:ext cx="3854673" cy="4810253"/>
              </a:xfrm>
              <a:prstGeom prst="rect">
                <a:avLst/>
              </a:prstGeom>
              <a:solidFill>
                <a:schemeClr val="accent4">
                  <a:lumMod val="40000"/>
                  <a:lumOff val="60000"/>
                </a:schemeClr>
              </a:solidFill>
              <a:ln>
                <a:solidFill>
                  <a:schemeClr val="bg1"/>
                </a:solidFill>
              </a:ln>
            </p:spPr>
            <p:txBody>
              <a:bodyPr vert="horz" lIns="91440" tIns="45720" rIns="91440" bIns="45720" rtlCol="0">
                <a:normAutofit fontScale="92500"/>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buNone/>
                </a:pPr>
                <a14:m>
                  <m:oMathPara xmlns:m="http://schemas.openxmlformats.org/officeDocument/2006/math">
                    <m:oMathParaPr>
                      <m:jc m:val="center"/>
                    </m:oMathParaPr>
                    <m:oMath xmlns:m="http://schemas.openxmlformats.org/officeDocument/2006/math">
                      <m:r>
                        <a:rPr lang="en-US" sz="1800" i="1" smtClean="0">
                          <a:solidFill>
                            <a:schemeClr val="bg1"/>
                          </a:solidFill>
                          <a:latin typeface="Cambria Math" panose="02040503050406030204" pitchFamily="18" charset="0"/>
                        </a:rPr>
                        <m:t>𝑚𝑖𝑛𝑖𝑚𝑖𝑧𝑒</m:t>
                      </m:r>
                      <m:r>
                        <a:rPr lang="en-US" sz="1800" i="1" smtClean="0">
                          <a:solidFill>
                            <a:schemeClr val="bg1"/>
                          </a:solidFill>
                          <a:latin typeface="Cambria Math" panose="02040503050406030204" pitchFamily="18" charset="0"/>
                        </a:rPr>
                        <m:t>   </m:t>
                      </m:r>
                      <m:r>
                        <a:rPr lang="en-US" sz="1800" i="1" smtClean="0">
                          <a:solidFill>
                            <a:schemeClr val="bg1"/>
                          </a:solidFill>
                          <a:latin typeface="Cambria Math" panose="02040503050406030204" pitchFamily="18" charset="0"/>
                        </a:rPr>
                        <m:t>𝑟</m:t>
                      </m:r>
                    </m:oMath>
                  </m:oMathPara>
                </a14:m>
                <a:endParaRPr lang="en-US" sz="1400" b="1" i="1" dirty="0">
                  <a:solidFill>
                    <a:schemeClr val="bg1"/>
                  </a:solidFill>
                </a:endParaRPr>
              </a:p>
              <a:p>
                <a:pPr marL="0" indent="0" algn="ctr">
                  <a:buNone/>
                </a:pPr>
                <a14:m>
                  <m:oMathPara xmlns:m="http://schemas.openxmlformats.org/officeDocument/2006/math">
                    <m:oMathParaPr>
                      <m:jc m:val="left"/>
                    </m:oMathParaPr>
                    <m:oMath xmlns:m="http://schemas.openxmlformats.org/officeDocument/2006/math">
                      <m:r>
                        <a:rPr lang="en-US" sz="1800" i="1">
                          <a:solidFill>
                            <a:schemeClr val="bg1"/>
                          </a:solidFill>
                          <a:latin typeface="Cambria Math" panose="02040503050406030204" pitchFamily="18" charset="0"/>
                        </a:rPr>
                        <m:t>𝑠</m:t>
                      </m:r>
                      <m:r>
                        <a:rPr lang="en-US" sz="1800" i="1">
                          <a:solidFill>
                            <a:schemeClr val="bg1"/>
                          </a:solidFill>
                          <a:latin typeface="Cambria Math" panose="02040503050406030204" pitchFamily="18" charset="0"/>
                        </a:rPr>
                        <m:t>.</m:t>
                      </m:r>
                      <m:r>
                        <a:rPr lang="en-US" sz="1800" i="1">
                          <a:solidFill>
                            <a:schemeClr val="bg1"/>
                          </a:solidFill>
                          <a:latin typeface="Cambria Math" panose="02040503050406030204" pitchFamily="18" charset="0"/>
                        </a:rPr>
                        <m:t>𝑡</m:t>
                      </m:r>
                      <m:r>
                        <a:rPr lang="en-US" sz="1800" i="1">
                          <a:solidFill>
                            <a:schemeClr val="bg1"/>
                          </a:solidFill>
                          <a:latin typeface="Cambria Math" panose="02040503050406030204" pitchFamily="18" charset="0"/>
                        </a:rPr>
                        <m:t>.</m:t>
                      </m:r>
                    </m:oMath>
                  </m:oMathPara>
                </a14:m>
                <a:endParaRPr lang="en-US" sz="1800" i="1"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r>
                        <a:rPr lang="en-US" sz="1800" b="0" i="1" smtClean="0">
                          <a:solidFill>
                            <a:schemeClr val="bg1"/>
                          </a:solidFill>
                          <a:latin typeface="Cambria Math" panose="02040503050406030204" pitchFamily="18" charset="0"/>
                        </a:rPr>
                        <m:t>−</m:t>
                      </m:r>
                      <m:nary>
                        <m:naryPr>
                          <m:chr m:val="∑"/>
                          <m:limLoc m:val="undOvr"/>
                          <m:supHide m:val="on"/>
                          <m:ctrlPr>
                            <a:rPr lang="en-US" sz="1800" i="1">
                              <a:solidFill>
                                <a:schemeClr val="bg1"/>
                              </a:solidFill>
                              <a:latin typeface="Cambria Math" panose="02040503050406030204" pitchFamily="18" charset="0"/>
                            </a:rPr>
                          </m:ctrlPr>
                        </m:naryPr>
                        <m:sub>
                          <m:r>
                            <a:rPr lang="en-US" sz="1800" i="1">
                              <a:solidFill>
                                <a:schemeClr val="bg1"/>
                              </a:solidFill>
                              <a:latin typeface="Cambria Math" panose="02040503050406030204" pitchFamily="18" charset="0"/>
                            </a:rPr>
                            <m:t>𝑡</m:t>
                          </m:r>
                          <m:r>
                            <a:rPr lang="en-US" sz="1800" i="1">
                              <a:solidFill>
                                <a:schemeClr val="bg1"/>
                              </a:solidFill>
                              <a:latin typeface="Cambria Math" panose="02040503050406030204" pitchFamily="18" charset="0"/>
                            </a:rPr>
                            <m:t> ∈ </m:t>
                          </m:r>
                          <m:r>
                            <a:rPr lang="en-US" sz="1800" i="1">
                              <a:solidFill>
                                <a:schemeClr val="bg1"/>
                              </a:solidFill>
                              <a:latin typeface="Cambria Math" panose="02040503050406030204" pitchFamily="18" charset="0"/>
                            </a:rPr>
                            <m:t>𝑇</m:t>
                          </m:r>
                        </m:sub>
                        <m:sup/>
                        <m:e>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𝑝</m:t>
                              </m:r>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 .</m:t>
                          </m:r>
                        </m:e>
                      </m:nary>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𝑥</m:t>
                          </m:r>
                        </m:e>
                        <m:sub>
                          <m:r>
                            <a:rPr lang="en-US" sz="1800" i="1">
                              <a:solidFill>
                                <a:schemeClr val="bg1"/>
                              </a:solidFill>
                              <a:latin typeface="Cambria Math" panose="02040503050406030204" pitchFamily="18" charset="0"/>
                            </a:rPr>
                            <m:t>𝑡</m:t>
                          </m:r>
                        </m:sub>
                      </m:sSub>
                      <m:r>
                        <a:rPr lang="en-US" sz="1800" i="1">
                          <a:solidFill>
                            <a:schemeClr val="bg1"/>
                          </a:solidFill>
                          <a:latin typeface="Cambria Math" panose="02040503050406030204" pitchFamily="18" charset="0"/>
                        </a:rPr>
                        <m:t>+</m:t>
                      </m:r>
                      <m:r>
                        <a:rPr lang="en-US" sz="1800" i="1">
                          <a:solidFill>
                            <a:schemeClr val="bg1"/>
                          </a:solidFill>
                          <a:latin typeface="Cambria Math" panose="02040503050406030204" pitchFamily="18" charset="0"/>
                        </a:rPr>
                        <m:t>𝑟</m:t>
                      </m:r>
                      <m:r>
                        <a:rPr lang="en-US" sz="1800" i="1">
                          <a:solidFill>
                            <a:schemeClr val="bg1"/>
                          </a:solidFill>
                          <a:latin typeface="Cambria Math" panose="02040503050406030204" pitchFamily="18" charset="0"/>
                        </a:rPr>
                        <m:t> ≥−</m:t>
                      </m:r>
                      <m:nary>
                        <m:naryPr>
                          <m:chr m:val="∑"/>
                          <m:limLoc m:val="undOvr"/>
                          <m:supHide m:val="on"/>
                          <m:ctrlPr>
                            <a:rPr lang="en-US" sz="1800" i="1">
                              <a:solidFill>
                                <a:schemeClr val="bg1"/>
                              </a:solidFill>
                              <a:latin typeface="Cambria Math" panose="02040503050406030204" pitchFamily="18" charset="0"/>
                            </a:rPr>
                          </m:ctrlPr>
                        </m:naryPr>
                        <m:sub>
                          <m:r>
                            <a:rPr lang="en-US" sz="1800" i="1">
                              <a:solidFill>
                                <a:schemeClr val="bg1"/>
                              </a:solidFill>
                              <a:latin typeface="Cambria Math" panose="02040503050406030204" pitchFamily="18" charset="0"/>
                            </a:rPr>
                            <m:t>𝑡</m:t>
                          </m:r>
                          <m:r>
                            <a:rPr lang="en-US" sz="1800" i="1">
                              <a:solidFill>
                                <a:schemeClr val="bg1"/>
                              </a:solidFill>
                              <a:latin typeface="Cambria Math" panose="02040503050406030204" pitchFamily="18" charset="0"/>
                            </a:rPr>
                            <m:t> ∈ </m:t>
                          </m:r>
                          <m:r>
                            <a:rPr lang="en-US" sz="1800" i="1">
                              <a:solidFill>
                                <a:schemeClr val="bg1"/>
                              </a:solidFill>
                              <a:latin typeface="Cambria Math" panose="02040503050406030204" pitchFamily="18" charset="0"/>
                            </a:rPr>
                            <m:t>𝑇</m:t>
                          </m:r>
                        </m:sub>
                        <m:sup/>
                        <m:e>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𝑝</m:t>
                              </m:r>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 .</m:t>
                          </m:r>
                        </m:e>
                      </m:nary>
                      <m:sSub>
                        <m:sSubPr>
                          <m:ctrlPr>
                            <a:rPr lang="en-US" sz="1800" i="1">
                              <a:solidFill>
                                <a:schemeClr val="bg1"/>
                              </a:solidFill>
                              <a:latin typeface="Cambria Math" panose="02040503050406030204" pitchFamily="18" charset="0"/>
                            </a:rPr>
                          </m:ctrlPr>
                        </m:sSubPr>
                        <m:e>
                          <m:acc>
                            <m:accPr>
                              <m:chr m:val="̅"/>
                              <m:ctrlPr>
                                <a:rPr lang="en-US" sz="1800" i="1">
                                  <a:solidFill>
                                    <a:schemeClr val="bg1"/>
                                  </a:solidFill>
                                  <a:latin typeface="Cambria Math" panose="02040503050406030204" pitchFamily="18" charset="0"/>
                                </a:rPr>
                              </m:ctrlPr>
                            </m:accPr>
                            <m:e>
                              <m:r>
                                <a:rPr lang="en-US" sz="1800" i="1">
                                  <a:solidFill>
                                    <a:schemeClr val="bg1"/>
                                  </a:solidFill>
                                  <a:latin typeface="Cambria Math" panose="02040503050406030204" pitchFamily="18" charset="0"/>
                                </a:rPr>
                                <m:t>𝑥</m:t>
                              </m:r>
                            </m:e>
                          </m:acc>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    ∀</m:t>
                      </m:r>
                      <m:r>
                        <a:rPr lang="en-US" sz="1800" i="1">
                          <a:solidFill>
                            <a:schemeClr val="bg1"/>
                          </a:solidFill>
                          <a:latin typeface="Cambria Math" panose="02040503050406030204" pitchFamily="18" charset="0"/>
                        </a:rPr>
                        <m:t>𝑠</m:t>
                      </m:r>
                    </m:oMath>
                  </m:oMathPara>
                </a14:m>
                <a:endParaRPr lang="en-US" sz="1800" i="1" dirty="0">
                  <a:solidFill>
                    <a:schemeClr val="bg1"/>
                  </a:solidFill>
                </a:endParaRPr>
              </a:p>
              <a:p>
                <a:pPr marL="0" indent="0" algn="ctr">
                  <a:spcBef>
                    <a:spcPts val="600"/>
                  </a:spcBef>
                  <a:buNone/>
                </a:pPr>
                <a:endParaRPr lang="en-US" sz="1800" i="1" dirty="0">
                  <a:solidFill>
                    <a:schemeClr val="bg1"/>
                  </a:solidFill>
                  <a:latin typeface="Cambria Math" panose="02040503050406030204" pitchFamily="18" charset="0"/>
                </a:endParaRPr>
              </a:p>
              <a:p>
                <a:pPr marL="0" indent="0" algn="ctr">
                  <a:spcBef>
                    <a:spcPts val="500"/>
                  </a:spcBef>
                  <a:buNone/>
                </a:pPr>
                <a14:m>
                  <m:oMathPara xmlns:m="http://schemas.openxmlformats.org/officeDocument/2006/math">
                    <m:oMathParaPr>
                      <m:jc m:val="centerGroup"/>
                    </m:oMathParaPr>
                    <m:oMath xmlns:m="http://schemas.openxmlformats.org/officeDocument/2006/math">
                      <m:r>
                        <a:rPr lang="en-US" sz="1800" i="1">
                          <a:solidFill>
                            <a:schemeClr val="bg1"/>
                          </a:solidFill>
                          <a:latin typeface="Cambria Math" panose="02040503050406030204" pitchFamily="18" charset="0"/>
                        </a:rPr>
                        <m:t>𝑟</m:t>
                      </m:r>
                      <m:r>
                        <a:rPr lang="en-US" sz="1800" i="1">
                          <a:solidFill>
                            <a:schemeClr val="bg1"/>
                          </a:solidFill>
                          <a:latin typeface="Cambria Math" panose="02040503050406030204" pitchFamily="18" charset="0"/>
                        </a:rPr>
                        <m:t>≥0</m:t>
                      </m:r>
                    </m:oMath>
                  </m:oMathPara>
                </a14:m>
                <a:endParaRPr lang="en-US" sz="1800" i="1" dirty="0">
                  <a:solidFill>
                    <a:schemeClr val="bg1"/>
                  </a:solidFill>
                </a:endParaRPr>
              </a:p>
              <a:p>
                <a:pPr marL="0" indent="0" algn="ctr">
                  <a:spcBef>
                    <a:spcPts val="500"/>
                  </a:spcBef>
                  <a:buNone/>
                </a:pPr>
                <a:endParaRPr lang="en-US" sz="1800" i="1" dirty="0">
                  <a:solidFill>
                    <a:schemeClr val="bg1"/>
                  </a:solidFill>
                </a:endParaRPr>
              </a:p>
              <a:p>
                <a:pPr marL="0" indent="0" algn="ctr">
                  <a:spcBef>
                    <a:spcPts val="500"/>
                  </a:spcBef>
                  <a:buNone/>
                </a:pPr>
                <a14:m>
                  <m:oMathPara xmlns:m="http://schemas.openxmlformats.org/officeDocument/2006/math">
                    <m:oMathParaPr>
                      <m:jc m:val="centerGroup"/>
                    </m:oMathParaPr>
                    <m:oMath xmlns:m="http://schemas.openxmlformats.org/officeDocument/2006/math">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𝐶</m:t>
                          </m:r>
                        </m:e>
                        <m:sub>
                          <m:r>
                            <a:rPr lang="en-US" sz="1800" i="1">
                              <a:solidFill>
                                <a:schemeClr val="bg1"/>
                              </a:solidFill>
                              <a:latin typeface="Cambria Math" panose="02040503050406030204" pitchFamily="18" charset="0"/>
                            </a:rPr>
                            <m:t>𝑜𝑢𝑡</m:t>
                          </m:r>
                        </m:sub>
                      </m:sSub>
                      <m:r>
                        <a:rPr lang="en-US" sz="1800" i="1">
                          <a:solidFill>
                            <a:schemeClr val="bg1"/>
                          </a:solidFill>
                          <a:latin typeface="Cambria Math" panose="02040503050406030204" pitchFamily="18" charset="0"/>
                        </a:rPr>
                        <m:t>≤ </m:t>
                      </m:r>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𝑥</m:t>
                          </m:r>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 </m:t>
                      </m:r>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𝐶</m:t>
                          </m:r>
                        </m:e>
                        <m:sub>
                          <m:r>
                            <a:rPr lang="en-US" sz="1800" i="1">
                              <a:solidFill>
                                <a:schemeClr val="bg1"/>
                              </a:solidFill>
                              <a:latin typeface="Cambria Math" panose="02040503050406030204" pitchFamily="18" charset="0"/>
                            </a:rPr>
                            <m:t>𝑖𝑛</m:t>
                          </m:r>
                        </m:sub>
                      </m:sSub>
                      <m:r>
                        <a:rPr lang="en-US" sz="1800" i="1">
                          <a:solidFill>
                            <a:schemeClr val="bg1"/>
                          </a:solidFill>
                          <a:latin typeface="Cambria Math" panose="02040503050406030204" pitchFamily="18" charset="0"/>
                        </a:rPr>
                        <m:t>      ∀</m:t>
                      </m:r>
                      <m:r>
                        <a:rPr lang="en-US" sz="1800" i="1">
                          <a:solidFill>
                            <a:schemeClr val="bg1"/>
                          </a:solidFill>
                          <a:latin typeface="Cambria Math" panose="02040503050406030204" pitchFamily="18" charset="0"/>
                        </a:rPr>
                        <m:t>𝑠</m:t>
                      </m:r>
                      <m:r>
                        <a:rPr lang="en-US" sz="1800" i="1">
                          <a:solidFill>
                            <a:schemeClr val="bg1"/>
                          </a:solidFill>
                          <a:latin typeface="Cambria Math" panose="02040503050406030204" pitchFamily="18" charset="0"/>
                        </a:rPr>
                        <m:t>, ∀</m:t>
                      </m:r>
                      <m:r>
                        <a:rPr lang="en-US" sz="1800" i="1">
                          <a:solidFill>
                            <a:schemeClr val="bg1"/>
                          </a:solidFill>
                          <a:latin typeface="Cambria Math" panose="02040503050406030204" pitchFamily="18" charset="0"/>
                        </a:rPr>
                        <m:t>𝑡</m:t>
                      </m:r>
                    </m:oMath>
                  </m:oMathPara>
                </a14:m>
                <a:endParaRPr lang="en-US" sz="1800" dirty="0">
                  <a:solidFill>
                    <a:schemeClr val="bg1"/>
                  </a:solidFill>
                </a:endParaRPr>
              </a:p>
              <a:p>
                <a:pPr marL="0" indent="0" algn="ctr">
                  <a:spcBef>
                    <a:spcPts val="500"/>
                  </a:spcBef>
                  <a:buNone/>
                </a:pPr>
                <a:endParaRPr lang="en-US" sz="1800" dirty="0">
                  <a:solidFill>
                    <a:schemeClr val="bg1"/>
                  </a:solidFill>
                </a:endParaRPr>
              </a:p>
              <a:p>
                <a:pPr marL="0" indent="0" algn="ctr">
                  <a:spcBef>
                    <a:spcPts val="500"/>
                  </a:spcBef>
                  <a:buNone/>
                </a:pPr>
                <a14:m>
                  <m:oMathPara xmlns:m="http://schemas.openxmlformats.org/officeDocument/2006/math">
                    <m:oMathParaPr>
                      <m:jc m:val="centerGroup"/>
                    </m:oMathParaPr>
                    <m:oMath xmlns:m="http://schemas.openxmlformats.org/officeDocument/2006/math">
                      <m:r>
                        <a:rPr lang="en-US" sz="1800" i="1">
                          <a:solidFill>
                            <a:schemeClr val="bg1"/>
                          </a:solidFill>
                          <a:latin typeface="Cambria Math" panose="02040503050406030204" pitchFamily="18" charset="0"/>
                        </a:rPr>
                        <m:t>−</m:t>
                      </m:r>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𝑥</m:t>
                          </m:r>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 </m:t>
                      </m:r>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𝐼</m:t>
                          </m:r>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 </m:t>
                      </m:r>
                      <m:r>
                        <a:rPr lang="en-US" sz="1800" i="1">
                          <a:solidFill>
                            <a:schemeClr val="bg1"/>
                          </a:solidFill>
                          <a:latin typeface="Cambria Math" panose="02040503050406030204" pitchFamily="18" charset="0"/>
                        </a:rPr>
                        <m:t>𝐶𝑎𝑝</m:t>
                      </m:r>
                      <m:r>
                        <a:rPr lang="en-US" sz="1800" i="1">
                          <a:solidFill>
                            <a:schemeClr val="bg1"/>
                          </a:solidFill>
                          <a:latin typeface="Cambria Math" panose="02040503050406030204" pitchFamily="18" charset="0"/>
                        </a:rPr>
                        <m:t>     ∀</m:t>
                      </m:r>
                      <m:r>
                        <a:rPr lang="en-US" sz="1800" i="1">
                          <a:solidFill>
                            <a:schemeClr val="bg1"/>
                          </a:solidFill>
                          <a:latin typeface="Cambria Math" panose="02040503050406030204" pitchFamily="18" charset="0"/>
                        </a:rPr>
                        <m:t>𝑠</m:t>
                      </m:r>
                      <m:r>
                        <a:rPr lang="en-US" sz="1800" i="1">
                          <a:solidFill>
                            <a:schemeClr val="bg1"/>
                          </a:solidFill>
                          <a:latin typeface="Cambria Math" panose="02040503050406030204" pitchFamily="18" charset="0"/>
                        </a:rPr>
                        <m:t>, ∀</m:t>
                      </m:r>
                      <m:r>
                        <a:rPr lang="en-US" sz="1800" i="1">
                          <a:solidFill>
                            <a:schemeClr val="bg1"/>
                          </a:solidFill>
                          <a:latin typeface="Cambria Math" panose="02040503050406030204" pitchFamily="18" charset="0"/>
                        </a:rPr>
                        <m:t>𝑡</m:t>
                      </m:r>
                    </m:oMath>
                  </m:oMathPara>
                </a14:m>
                <a:endParaRPr lang="en-US" sz="1800" dirty="0">
                  <a:solidFill>
                    <a:schemeClr val="bg1"/>
                  </a:solidFill>
                </a:endParaRPr>
              </a:p>
              <a:p>
                <a:pPr marL="0" indent="0" algn="ctr">
                  <a:spcBef>
                    <a:spcPts val="500"/>
                  </a:spcBef>
                  <a:buNone/>
                </a:pPr>
                <a:endParaRPr lang="en-US" sz="1800" dirty="0">
                  <a:solidFill>
                    <a:schemeClr val="bg1"/>
                  </a:solidFill>
                </a:endParaRPr>
              </a:p>
              <a:p>
                <a:pPr marL="0" indent="0" algn="ctr">
                  <a:spcBef>
                    <a:spcPts val="500"/>
                  </a:spcBef>
                  <a:buNone/>
                </a:pPr>
                <a14:m>
                  <m:oMathPara xmlns:m="http://schemas.openxmlformats.org/officeDocument/2006/math">
                    <m:oMathParaPr>
                      <m:jc m:val="centerGroup"/>
                    </m:oMathParaPr>
                    <m:oMath xmlns:m="http://schemas.openxmlformats.org/officeDocument/2006/math">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𝐼</m:t>
                          </m:r>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 </m:t>
                      </m:r>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𝐼</m:t>
                          </m:r>
                        </m:e>
                        <m:sub>
                          <m:r>
                            <a:rPr lang="en-US" sz="1800" i="1">
                              <a:solidFill>
                                <a:schemeClr val="bg1"/>
                              </a:solidFill>
                              <a:latin typeface="Cambria Math" panose="02040503050406030204" pitchFamily="18" charset="0"/>
                            </a:rPr>
                            <m:t>𝑠</m:t>
                          </m:r>
                          <m:d>
                            <m:dPr>
                              <m:ctrlPr>
                                <a:rPr lang="en-US" sz="1800" i="1">
                                  <a:solidFill>
                                    <a:schemeClr val="bg1"/>
                                  </a:solidFill>
                                  <a:latin typeface="Cambria Math" panose="02040503050406030204" pitchFamily="18" charset="0"/>
                                </a:rPr>
                              </m:ctrlPr>
                            </m:dPr>
                            <m:e>
                              <m:r>
                                <a:rPr lang="en-US" sz="1800" i="1">
                                  <a:solidFill>
                                    <a:schemeClr val="bg1"/>
                                  </a:solidFill>
                                  <a:latin typeface="Cambria Math" panose="02040503050406030204" pitchFamily="18" charset="0"/>
                                </a:rPr>
                                <m:t>𝑡</m:t>
                              </m:r>
                              <m:r>
                                <a:rPr lang="en-US" sz="1800" i="1">
                                  <a:solidFill>
                                    <a:schemeClr val="bg1"/>
                                  </a:solidFill>
                                  <a:latin typeface="Cambria Math" panose="02040503050406030204" pitchFamily="18" charset="0"/>
                                </a:rPr>
                                <m:t>−1</m:t>
                              </m:r>
                            </m:e>
                          </m:d>
                        </m:sub>
                      </m:sSub>
                      <m:r>
                        <a:rPr lang="en-US" sz="1800" i="1">
                          <a:solidFill>
                            <a:schemeClr val="bg1"/>
                          </a:solidFill>
                          <a:latin typeface="Cambria Math" panose="02040503050406030204" pitchFamily="18" charset="0"/>
                        </a:rPr>
                        <m:t>+ </m:t>
                      </m:r>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𝑥</m:t>
                          </m:r>
                        </m:e>
                        <m:sub>
                          <m:r>
                            <a:rPr lang="en-US" sz="1800" i="1">
                              <a:solidFill>
                                <a:schemeClr val="bg1"/>
                              </a:solidFill>
                              <a:latin typeface="Cambria Math" panose="02040503050406030204" pitchFamily="18" charset="0"/>
                            </a:rPr>
                            <m:t>𝑠</m:t>
                          </m:r>
                          <m:d>
                            <m:dPr>
                              <m:ctrlPr>
                                <a:rPr lang="en-US" sz="1800" i="1">
                                  <a:solidFill>
                                    <a:schemeClr val="bg1"/>
                                  </a:solidFill>
                                  <a:latin typeface="Cambria Math" panose="02040503050406030204" pitchFamily="18" charset="0"/>
                                </a:rPr>
                              </m:ctrlPr>
                            </m:dPr>
                            <m:e>
                              <m:r>
                                <a:rPr lang="en-US" sz="1800" i="1">
                                  <a:solidFill>
                                    <a:schemeClr val="bg1"/>
                                  </a:solidFill>
                                  <a:latin typeface="Cambria Math" panose="02040503050406030204" pitchFamily="18" charset="0"/>
                                </a:rPr>
                                <m:t>𝑡</m:t>
                              </m:r>
                              <m:r>
                                <a:rPr lang="en-US" sz="1800" i="1">
                                  <a:solidFill>
                                    <a:schemeClr val="bg1"/>
                                  </a:solidFill>
                                  <a:latin typeface="Cambria Math" panose="02040503050406030204" pitchFamily="18" charset="0"/>
                                </a:rPr>
                                <m:t>−1</m:t>
                              </m:r>
                            </m:e>
                          </m:d>
                        </m:sub>
                      </m:sSub>
                      <m:r>
                        <a:rPr lang="en-US" sz="1800" i="1">
                          <a:solidFill>
                            <a:schemeClr val="bg1"/>
                          </a:solidFill>
                          <a:latin typeface="Cambria Math" panose="02040503050406030204" pitchFamily="18" charset="0"/>
                        </a:rPr>
                        <m:t>    ∀</m:t>
                      </m:r>
                      <m:r>
                        <a:rPr lang="en-US" sz="1800" i="1">
                          <a:solidFill>
                            <a:schemeClr val="bg1"/>
                          </a:solidFill>
                          <a:latin typeface="Cambria Math" panose="02040503050406030204" pitchFamily="18" charset="0"/>
                        </a:rPr>
                        <m:t>𝑠</m:t>
                      </m:r>
                      <m:r>
                        <a:rPr lang="en-US" sz="1800" i="1">
                          <a:solidFill>
                            <a:schemeClr val="bg1"/>
                          </a:solidFill>
                          <a:latin typeface="Cambria Math" panose="02040503050406030204" pitchFamily="18" charset="0"/>
                        </a:rPr>
                        <m:t>, ∀</m:t>
                      </m:r>
                      <m:r>
                        <a:rPr lang="en-US" sz="1800" i="1">
                          <a:solidFill>
                            <a:schemeClr val="bg1"/>
                          </a:solidFill>
                          <a:latin typeface="Cambria Math" panose="02040503050406030204" pitchFamily="18" charset="0"/>
                        </a:rPr>
                        <m:t>𝑡</m:t>
                      </m:r>
                    </m:oMath>
                  </m:oMathPara>
                </a14:m>
                <a:endParaRPr lang="en-US" sz="1800" dirty="0">
                  <a:solidFill>
                    <a:schemeClr val="bg1"/>
                  </a:solidFill>
                </a:endParaRPr>
              </a:p>
              <a:p>
                <a:pPr marL="0" indent="0" algn="ctr">
                  <a:spcBef>
                    <a:spcPts val="500"/>
                  </a:spcBef>
                  <a:buNone/>
                </a:pPr>
                <a:endParaRPr lang="en-US" sz="1800" dirty="0">
                  <a:solidFill>
                    <a:schemeClr val="bg1"/>
                  </a:solidFill>
                </a:endParaRPr>
              </a:p>
              <a:p>
                <a:pPr marL="0" indent="0" algn="ctr">
                  <a:spcBef>
                    <a:spcPts val="500"/>
                  </a:spcBef>
                  <a:buNone/>
                </a:pPr>
                <a14:m>
                  <m:oMathPara xmlns:m="http://schemas.openxmlformats.org/officeDocument/2006/math">
                    <m:oMathParaPr>
                      <m:jc m:val="centerGroup"/>
                    </m:oMathParaPr>
                    <m:oMath xmlns:m="http://schemas.openxmlformats.org/officeDocument/2006/math">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𝐼</m:t>
                          </m:r>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=0 ∀</m:t>
                      </m:r>
                      <m:r>
                        <a:rPr lang="en-US" sz="1800" i="1">
                          <a:solidFill>
                            <a:schemeClr val="bg1"/>
                          </a:solidFill>
                          <a:latin typeface="Cambria Math" panose="02040503050406030204" pitchFamily="18" charset="0"/>
                        </a:rPr>
                        <m:t>𝑡</m:t>
                      </m:r>
                      <m:r>
                        <a:rPr lang="en-US" sz="1800" i="1">
                          <a:solidFill>
                            <a:schemeClr val="bg1"/>
                          </a:solidFill>
                          <a:latin typeface="Cambria Math" panose="02040503050406030204" pitchFamily="18" charset="0"/>
                        </a:rPr>
                        <m:t>=0</m:t>
                      </m:r>
                    </m:oMath>
                  </m:oMathPara>
                </a14:m>
                <a:endParaRPr lang="en-US" sz="1800" dirty="0">
                  <a:solidFill>
                    <a:schemeClr val="bg1"/>
                  </a:solidFill>
                </a:endParaRPr>
              </a:p>
              <a:p>
                <a:pPr marL="0" indent="0" algn="ctr">
                  <a:spcBef>
                    <a:spcPts val="500"/>
                  </a:spcBef>
                  <a:buNone/>
                </a:pPr>
                <a:endParaRPr lang="en-US" sz="1800" dirty="0">
                  <a:solidFill>
                    <a:schemeClr val="bg1"/>
                  </a:solidFill>
                </a:endParaRPr>
              </a:p>
              <a:p>
                <a:pPr marL="0" indent="0" algn="ctr">
                  <a:spcBef>
                    <a:spcPts val="500"/>
                  </a:spcBef>
                  <a:buNone/>
                </a:pPr>
                <a14:m>
                  <m:oMathPara xmlns:m="http://schemas.openxmlformats.org/officeDocument/2006/math">
                    <m:oMathParaPr>
                      <m:jc m:val="centerGroup"/>
                    </m:oMathParaPr>
                    <m:oMath xmlns:m="http://schemas.openxmlformats.org/officeDocument/2006/math">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𝐼</m:t>
                          </m:r>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m:t>
                      </m:r>
                      <m:sSub>
                        <m:sSubPr>
                          <m:ctrlPr>
                            <a:rPr lang="en-US" sz="1800" i="1">
                              <a:solidFill>
                                <a:schemeClr val="bg1"/>
                              </a:solidFill>
                              <a:latin typeface="Cambria Math" panose="02040503050406030204" pitchFamily="18" charset="0"/>
                            </a:rPr>
                          </m:ctrlPr>
                        </m:sSubPr>
                        <m:e>
                          <m:r>
                            <a:rPr lang="en-US" sz="1800" i="1">
                              <a:solidFill>
                                <a:schemeClr val="bg1"/>
                              </a:solidFill>
                              <a:latin typeface="Cambria Math" panose="02040503050406030204" pitchFamily="18" charset="0"/>
                            </a:rPr>
                            <m:t>𝑥</m:t>
                          </m:r>
                        </m:e>
                        <m:sub>
                          <m:r>
                            <a:rPr lang="en-US" sz="1800" i="1">
                              <a:solidFill>
                                <a:schemeClr val="bg1"/>
                              </a:solidFill>
                              <a:latin typeface="Cambria Math" panose="02040503050406030204" pitchFamily="18" charset="0"/>
                            </a:rPr>
                            <m:t>𝑠𝑡</m:t>
                          </m:r>
                        </m:sub>
                      </m:sSub>
                      <m:r>
                        <a:rPr lang="en-US" sz="1800" i="1">
                          <a:solidFill>
                            <a:schemeClr val="bg1"/>
                          </a:solidFill>
                          <a:latin typeface="Cambria Math" panose="02040503050406030204" pitchFamily="18" charset="0"/>
                        </a:rPr>
                        <m:t>=0 ∀</m:t>
                      </m:r>
                      <m:r>
                        <a:rPr lang="en-US" sz="1800" i="1">
                          <a:solidFill>
                            <a:schemeClr val="bg1"/>
                          </a:solidFill>
                          <a:latin typeface="Cambria Math" panose="02040503050406030204" pitchFamily="18" charset="0"/>
                        </a:rPr>
                        <m:t>𝑡</m:t>
                      </m:r>
                      <m:r>
                        <a:rPr lang="en-US" sz="1800" i="1">
                          <a:solidFill>
                            <a:schemeClr val="bg1"/>
                          </a:solidFill>
                          <a:latin typeface="Cambria Math" panose="02040503050406030204" pitchFamily="18" charset="0"/>
                        </a:rPr>
                        <m:t>=</m:t>
                      </m:r>
                      <m:r>
                        <a:rPr lang="en-US" sz="1800" i="1">
                          <a:solidFill>
                            <a:schemeClr val="bg1"/>
                          </a:solidFill>
                          <a:latin typeface="Cambria Math" panose="02040503050406030204" pitchFamily="18" charset="0"/>
                        </a:rPr>
                        <m:t>𝑇</m:t>
                      </m:r>
                      <m:r>
                        <a:rPr lang="en-US" sz="1800" i="1">
                          <a:solidFill>
                            <a:schemeClr val="bg1"/>
                          </a:solidFill>
                          <a:latin typeface="Cambria Math" panose="02040503050406030204" pitchFamily="18" charset="0"/>
                        </a:rPr>
                        <m:t> </m:t>
                      </m:r>
                    </m:oMath>
                  </m:oMathPara>
                </a14:m>
                <a:endParaRPr lang="en-US" sz="1800" dirty="0">
                  <a:solidFill>
                    <a:schemeClr val="bg1"/>
                  </a:solidFill>
                </a:endParaRPr>
              </a:p>
              <a:p>
                <a:pPr marL="0" indent="0" algn="ctr">
                  <a:buNone/>
                </a:pPr>
                <a:endParaRPr lang="en-US" sz="1800" dirty="0">
                  <a:solidFill>
                    <a:schemeClr val="bg1"/>
                  </a:solidFill>
                </a:endParaRPr>
              </a:p>
            </p:txBody>
          </p:sp>
        </mc:Choice>
        <mc:Fallback xmlns="">
          <p:sp>
            <p:nvSpPr>
              <p:cNvPr id="8" name="Content Placeholder 2">
                <a:extLst>
                  <a:ext uri="{FF2B5EF4-FFF2-40B4-BE49-F238E27FC236}">
                    <a16:creationId xmlns:a16="http://schemas.microsoft.com/office/drawing/2014/main" id="{0073ECDA-B76A-4FDE-8764-727EB782E8A2}"/>
                  </a:ext>
                </a:extLst>
              </p:cNvPr>
              <p:cNvSpPr txBox="1">
                <a:spLocks noRot="1" noChangeAspect="1" noMove="1" noResize="1" noEditPoints="1" noAdjustHandles="1" noChangeArrowheads="1" noChangeShapeType="1" noTextEdit="1"/>
              </p:cNvSpPr>
              <p:nvPr/>
            </p:nvSpPr>
            <p:spPr>
              <a:xfrm>
                <a:off x="4540571" y="1106452"/>
                <a:ext cx="3854673" cy="4810253"/>
              </a:xfrm>
              <a:prstGeom prst="rect">
                <a:avLst/>
              </a:prstGeom>
              <a:blipFill>
                <a:blip r:embed="rId4"/>
                <a:stretch>
                  <a:fillRect/>
                </a:stretch>
              </a:blipFill>
              <a:ln>
                <a:solidFill>
                  <a:schemeClr val="bg1"/>
                </a:solidFill>
              </a:ln>
            </p:spPr>
            <p:txBody>
              <a:bodyPr/>
              <a:lstStyle/>
              <a:p>
                <a:r>
                  <a:rPr lang="en-US">
                    <a:noFill/>
                  </a:rPr>
                  <a:t> </a:t>
                </a:r>
              </a:p>
            </p:txBody>
          </p:sp>
        </mc:Fallback>
      </mc:AlternateContent>
      <p:sp>
        <p:nvSpPr>
          <p:cNvPr id="7" name="L-Shape 6">
            <a:extLst>
              <a:ext uri="{FF2B5EF4-FFF2-40B4-BE49-F238E27FC236}">
                <a16:creationId xmlns:a16="http://schemas.microsoft.com/office/drawing/2014/main" id="{14129E0E-3EA1-4DA2-A76C-07FE9258FA9E}"/>
              </a:ext>
            </a:extLst>
          </p:cNvPr>
          <p:cNvSpPr/>
          <p:nvPr/>
        </p:nvSpPr>
        <p:spPr>
          <a:xfrm rot="16200000">
            <a:off x="2061748" y="-416795"/>
            <a:ext cx="4810250" cy="7856746"/>
          </a:xfrm>
          <a:prstGeom prst="corner">
            <a:avLst>
              <a:gd name="adj1" fmla="val 79942"/>
              <a:gd name="adj2" fmla="val 59219"/>
            </a:avLst>
          </a:prstGeom>
          <a:solidFill>
            <a:srgbClr val="C28A00">
              <a:alpha val="27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1">
            <a:extLst>
              <a:ext uri="{FF2B5EF4-FFF2-40B4-BE49-F238E27FC236}">
                <a16:creationId xmlns:a16="http://schemas.microsoft.com/office/drawing/2014/main" id="{64E19355-1B30-418F-9715-887B772F3E47}"/>
              </a:ext>
            </a:extLst>
          </p:cNvPr>
          <p:cNvSpPr txBox="1">
            <a:spLocks/>
          </p:cNvSpPr>
          <p:nvPr/>
        </p:nvSpPr>
        <p:spPr>
          <a:xfrm>
            <a:off x="560331" y="354588"/>
            <a:ext cx="7055380" cy="1400530"/>
          </a:xfrm>
          <a:prstGeom prst="rect">
            <a:avLst/>
          </a:prstGeom>
        </p:spPr>
        <p:txBody>
          <a:bodyPr vert="horz" lIns="91440" tIns="45720" rIns="91440" bIns="45720" rtlCol="0" anchor="t">
            <a:no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a:solidFill>
                  <a:schemeClr val="tx1"/>
                </a:solidFill>
              </a:rPr>
              <a:t>Minimizing the Maximum Regret (MMR) </a:t>
            </a:r>
            <a:r>
              <a:rPr lang="en-US" sz="1800" dirty="0">
                <a:solidFill>
                  <a:schemeClr val="tx1"/>
                </a:solidFill>
              </a:rPr>
              <a:t>(Cont’d)</a:t>
            </a:r>
          </a:p>
          <a:p>
            <a:br>
              <a:rPr lang="en-US" sz="2000" b="1" dirty="0"/>
            </a:br>
            <a:endParaRPr lang="en-US" sz="2000" b="1" dirty="0">
              <a:solidFill>
                <a:schemeClr val="tx1"/>
              </a:solidFill>
            </a:endParaRPr>
          </a:p>
        </p:txBody>
      </p:sp>
    </p:spTree>
    <p:extLst>
      <p:ext uri="{BB962C8B-B14F-4D97-AF65-F5344CB8AC3E}">
        <p14:creationId xmlns:p14="http://schemas.microsoft.com/office/powerpoint/2010/main" val="10206292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3" name="Rectangle 22">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7EC642E8-AF5E-4EF9-805B-238B807B4717}"/>
              </a:ext>
            </a:extLst>
          </p:cNvPr>
          <p:cNvSpPr>
            <a:spLocks noGrp="1"/>
          </p:cNvSpPr>
          <p:nvPr>
            <p:ph type="sldNum" sz="quarter" idx="12"/>
          </p:nvPr>
        </p:nvSpPr>
        <p:spPr>
          <a:xfrm>
            <a:off x="7764405" y="295729"/>
            <a:ext cx="628649" cy="767687"/>
          </a:xfrm>
        </p:spPr>
        <p:txBody>
          <a:bodyPr>
            <a:normAutofit/>
          </a:bodyPr>
          <a:lstStyle/>
          <a:p>
            <a:pPr>
              <a:spcAft>
                <a:spcPts val="600"/>
              </a:spcAft>
            </a:pPr>
            <a:r>
              <a:rPr lang="en-US" sz="2801" dirty="0">
                <a:solidFill>
                  <a:srgbClr val="FFFFFF"/>
                </a:solidFill>
              </a:rPr>
              <a:t>22</a:t>
            </a:r>
          </a:p>
        </p:txBody>
      </p:sp>
      <p:sp>
        <p:nvSpPr>
          <p:cNvPr id="25"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9954" y="1460230"/>
            <a:ext cx="2604045"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7" name="Freeform: Shape 26">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762067"/>
            <a:ext cx="9144313"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graphicFrame>
        <p:nvGraphicFramePr>
          <p:cNvPr id="20" name="Chart 19">
            <a:extLst>
              <a:ext uri="{FF2B5EF4-FFF2-40B4-BE49-F238E27FC236}">
                <a16:creationId xmlns:a16="http://schemas.microsoft.com/office/drawing/2014/main" id="{7686F40A-675B-46D8-A3FD-D66E2DA75A55}"/>
              </a:ext>
            </a:extLst>
          </p:cNvPr>
          <p:cNvGraphicFramePr>
            <a:graphicFrameLocks/>
          </p:cNvGraphicFramePr>
          <p:nvPr>
            <p:extLst>
              <p:ext uri="{D42A27DB-BD31-4B8C-83A1-F6EECF244321}">
                <p14:modId xmlns:p14="http://schemas.microsoft.com/office/powerpoint/2010/main" val="1570925437"/>
              </p:ext>
            </p:extLst>
          </p:nvPr>
        </p:nvGraphicFramePr>
        <p:xfrm>
          <a:off x="68096" y="2280332"/>
          <a:ext cx="4484451"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hart 21">
            <a:extLst>
              <a:ext uri="{FF2B5EF4-FFF2-40B4-BE49-F238E27FC236}">
                <a16:creationId xmlns:a16="http://schemas.microsoft.com/office/drawing/2014/main" id="{55C47165-2BB4-40F2-B544-C0DA488ADA40}"/>
              </a:ext>
            </a:extLst>
          </p:cNvPr>
          <p:cNvGraphicFramePr>
            <a:graphicFrameLocks/>
          </p:cNvGraphicFramePr>
          <p:nvPr>
            <p:extLst>
              <p:ext uri="{D42A27DB-BD31-4B8C-83A1-F6EECF244321}">
                <p14:modId xmlns:p14="http://schemas.microsoft.com/office/powerpoint/2010/main" val="424885549"/>
              </p:ext>
            </p:extLst>
          </p:nvPr>
        </p:nvGraphicFramePr>
        <p:xfrm>
          <a:off x="4591455" y="2286162"/>
          <a:ext cx="4484606"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7" name="Half Frame 6">
            <a:extLst>
              <a:ext uri="{FF2B5EF4-FFF2-40B4-BE49-F238E27FC236}">
                <a16:creationId xmlns:a16="http://schemas.microsoft.com/office/drawing/2014/main" id="{BFA91700-7B8D-48DE-BE1B-5583B4720F87}"/>
              </a:ext>
            </a:extLst>
          </p:cNvPr>
          <p:cNvSpPr/>
          <p:nvPr/>
        </p:nvSpPr>
        <p:spPr>
          <a:xfrm rot="2550365">
            <a:off x="3505277" y="1093674"/>
            <a:ext cx="2378673" cy="2178512"/>
          </a:xfrm>
          <a:prstGeom prst="halfFrame">
            <a:avLst>
              <a:gd name="adj1" fmla="val 15676"/>
              <a:gd name="adj2" fmla="val 1758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TextBox 7">
            <a:extLst>
              <a:ext uri="{FF2B5EF4-FFF2-40B4-BE49-F238E27FC236}">
                <a16:creationId xmlns:a16="http://schemas.microsoft.com/office/drawing/2014/main" id="{7DC7D3E7-3878-4893-B2A5-55F9112B10AF}"/>
              </a:ext>
            </a:extLst>
          </p:cNvPr>
          <p:cNvSpPr txBox="1"/>
          <p:nvPr/>
        </p:nvSpPr>
        <p:spPr>
          <a:xfrm>
            <a:off x="1207581" y="1607525"/>
            <a:ext cx="2205479" cy="369332"/>
          </a:xfrm>
          <a:prstGeom prst="rect">
            <a:avLst/>
          </a:prstGeom>
          <a:noFill/>
        </p:spPr>
        <p:txBody>
          <a:bodyPr wrap="square" rtlCol="0">
            <a:spAutoFit/>
          </a:bodyPr>
          <a:lstStyle/>
          <a:p>
            <a:pPr algn="ctr"/>
            <a:r>
              <a:rPr lang="en-US" b="1" dirty="0">
                <a:solidFill>
                  <a:schemeClr val="bg1"/>
                </a:solidFill>
              </a:rPr>
              <a:t>LP (962 Scenarios)</a:t>
            </a:r>
            <a:endParaRPr lang="en-US" dirty="0"/>
          </a:p>
        </p:txBody>
      </p:sp>
      <p:sp>
        <p:nvSpPr>
          <p:cNvPr id="28" name="TextBox 27">
            <a:extLst>
              <a:ext uri="{FF2B5EF4-FFF2-40B4-BE49-F238E27FC236}">
                <a16:creationId xmlns:a16="http://schemas.microsoft.com/office/drawing/2014/main" id="{D4FA8918-1D49-453E-865E-DC186B6E34CA}"/>
              </a:ext>
            </a:extLst>
          </p:cNvPr>
          <p:cNvSpPr txBox="1"/>
          <p:nvPr/>
        </p:nvSpPr>
        <p:spPr>
          <a:xfrm>
            <a:off x="524969" y="4937501"/>
            <a:ext cx="3842749" cy="1200329"/>
          </a:xfrm>
          <a:prstGeom prst="rect">
            <a:avLst/>
          </a:prstGeom>
          <a:noFill/>
        </p:spPr>
        <p:txBody>
          <a:bodyPr wrap="square" rtlCol="0">
            <a:spAutoFit/>
          </a:bodyPr>
          <a:lstStyle/>
          <a:p>
            <a:endParaRPr lang="en-US" b="1" dirty="0"/>
          </a:p>
          <a:p>
            <a:r>
              <a:rPr lang="en-US" b="1" dirty="0"/>
              <a:t>Expected Profit: $ 499,684/-</a:t>
            </a:r>
          </a:p>
          <a:p>
            <a:endParaRPr lang="en-US" b="1" dirty="0"/>
          </a:p>
          <a:p>
            <a:r>
              <a:rPr lang="en-US" b="1" dirty="0"/>
              <a:t>Computational Time: 546.50 sec.</a:t>
            </a:r>
          </a:p>
        </p:txBody>
      </p:sp>
      <p:sp>
        <p:nvSpPr>
          <p:cNvPr id="29" name="TextBox 28">
            <a:extLst>
              <a:ext uri="{FF2B5EF4-FFF2-40B4-BE49-F238E27FC236}">
                <a16:creationId xmlns:a16="http://schemas.microsoft.com/office/drawing/2014/main" id="{14FD6C62-4B25-432A-BBD4-19A40CA0073E}"/>
              </a:ext>
            </a:extLst>
          </p:cNvPr>
          <p:cNvSpPr txBox="1"/>
          <p:nvPr/>
        </p:nvSpPr>
        <p:spPr>
          <a:xfrm>
            <a:off x="5009576" y="4875122"/>
            <a:ext cx="3648364" cy="1200329"/>
          </a:xfrm>
          <a:prstGeom prst="rect">
            <a:avLst/>
          </a:prstGeom>
          <a:noFill/>
        </p:spPr>
        <p:txBody>
          <a:bodyPr wrap="square" rtlCol="0">
            <a:spAutoFit/>
          </a:bodyPr>
          <a:lstStyle/>
          <a:p>
            <a:endParaRPr lang="en-US" b="1" dirty="0"/>
          </a:p>
          <a:p>
            <a:r>
              <a:rPr lang="en-US" b="1" dirty="0"/>
              <a:t>Expected Profit: $ 534,517/-</a:t>
            </a:r>
          </a:p>
          <a:p>
            <a:endParaRPr lang="en-US" b="1" dirty="0"/>
          </a:p>
          <a:p>
            <a:r>
              <a:rPr lang="en-US" b="1" dirty="0"/>
              <a:t>Computational Time: 2.47 sec.</a:t>
            </a:r>
          </a:p>
        </p:txBody>
      </p:sp>
      <p:sp>
        <p:nvSpPr>
          <p:cNvPr id="30" name="Footer Placeholder 3">
            <a:extLst>
              <a:ext uri="{FF2B5EF4-FFF2-40B4-BE49-F238E27FC236}">
                <a16:creationId xmlns:a16="http://schemas.microsoft.com/office/drawing/2014/main" id="{990AF65B-2FDC-48A0-928A-714A3395D876}"/>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5000"/>
                    <a:lumOff val="5000"/>
                    <a:alpha val="60000"/>
                  </a:schemeClr>
                </a:solidFill>
              </a:rPr>
              <a:t>07, November 2019</a:t>
            </a:r>
          </a:p>
        </p:txBody>
      </p:sp>
      <p:sp>
        <p:nvSpPr>
          <p:cNvPr id="31" name="Title 1">
            <a:extLst>
              <a:ext uri="{FF2B5EF4-FFF2-40B4-BE49-F238E27FC236}">
                <a16:creationId xmlns:a16="http://schemas.microsoft.com/office/drawing/2014/main" id="{9B90A1EF-6CEF-4545-B384-67C5564B0051}"/>
              </a:ext>
            </a:extLst>
          </p:cNvPr>
          <p:cNvSpPr txBox="1">
            <a:spLocks/>
          </p:cNvSpPr>
          <p:nvPr/>
        </p:nvSpPr>
        <p:spPr>
          <a:xfrm>
            <a:off x="1334814" y="193371"/>
            <a:ext cx="7809185" cy="1400530"/>
          </a:xfrm>
          <a:prstGeom prst="rect">
            <a:avLst/>
          </a:prstGeom>
        </p:spPr>
        <p:txBody>
          <a:bodyPr vert="horz" lIns="91440" tIns="45720" rIns="91440" bIns="45720" rtlCol="0" anchor="t">
            <a:no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a:solidFill>
                  <a:schemeClr val="bg1">
                    <a:lumMod val="95000"/>
                  </a:schemeClr>
                </a:solidFill>
              </a:rPr>
              <a:t>Minimizing the Maximum Regret (MMR) </a:t>
            </a:r>
            <a:r>
              <a:rPr lang="en-US" sz="1800" dirty="0">
                <a:solidFill>
                  <a:schemeClr val="bg1"/>
                </a:solidFill>
              </a:rPr>
              <a:t>(Cont’d)</a:t>
            </a:r>
            <a:endParaRPr lang="en-US" sz="2000" dirty="0">
              <a:solidFill>
                <a:schemeClr val="bg1"/>
              </a:solidFill>
            </a:endParaRPr>
          </a:p>
          <a:p>
            <a:br>
              <a:rPr lang="en-US" sz="2000" b="1" dirty="0">
                <a:solidFill>
                  <a:schemeClr val="bg1">
                    <a:lumMod val="95000"/>
                  </a:schemeClr>
                </a:solidFill>
              </a:rPr>
            </a:br>
            <a:endParaRPr lang="en-US" sz="2000" b="1" dirty="0">
              <a:solidFill>
                <a:schemeClr val="bg1">
                  <a:lumMod val="95000"/>
                </a:schemeClr>
              </a:solidFill>
            </a:endParaRPr>
          </a:p>
        </p:txBody>
      </p:sp>
      <p:sp>
        <p:nvSpPr>
          <p:cNvPr id="16" name="TextBox 15">
            <a:extLst>
              <a:ext uri="{FF2B5EF4-FFF2-40B4-BE49-F238E27FC236}">
                <a16:creationId xmlns:a16="http://schemas.microsoft.com/office/drawing/2014/main" id="{BB301586-7E62-48B0-B256-7300F47D0E9C}"/>
              </a:ext>
            </a:extLst>
          </p:cNvPr>
          <p:cNvSpPr txBox="1"/>
          <p:nvPr/>
        </p:nvSpPr>
        <p:spPr>
          <a:xfrm>
            <a:off x="5952071" y="1639251"/>
            <a:ext cx="2205479" cy="369332"/>
          </a:xfrm>
          <a:prstGeom prst="rect">
            <a:avLst/>
          </a:prstGeom>
          <a:noFill/>
        </p:spPr>
        <p:txBody>
          <a:bodyPr wrap="square" rtlCol="0">
            <a:spAutoFit/>
          </a:bodyPr>
          <a:lstStyle/>
          <a:p>
            <a:pPr algn="ctr"/>
            <a:r>
              <a:rPr lang="en-US" b="1" dirty="0">
                <a:solidFill>
                  <a:schemeClr val="bg1"/>
                </a:solidFill>
              </a:rPr>
              <a:t>SLP (9 Scenarios)</a:t>
            </a:r>
            <a:endParaRPr lang="en-US" dirty="0"/>
          </a:p>
        </p:txBody>
      </p:sp>
    </p:spTree>
    <p:extLst>
      <p:ext uri="{BB962C8B-B14F-4D97-AF65-F5344CB8AC3E}">
        <p14:creationId xmlns:p14="http://schemas.microsoft.com/office/powerpoint/2010/main" val="1865865209"/>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88000"/>
                <a:satMod val="130000"/>
                <a:lumMod val="124000"/>
              </a:schemeClr>
            </a:gs>
            <a:gs pos="100000">
              <a:schemeClr val="bg2">
                <a:tint val="96000"/>
                <a:shade val="88000"/>
                <a:hueMod val="108000"/>
                <a:satMod val="164000"/>
                <a:lumMod val="76000"/>
              </a:schemeClr>
            </a:gs>
          </a:gsLst>
          <a:path path="circle">
            <a:fillToRect l="45000" t="65000" r="125000" b="100000"/>
          </a:path>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2" name="Picture 11">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4" name="Oval 13">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8" name="Picture 17">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20" name="Rectangle 19">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E27238C-8EAF-4098-86E6-7723B7DAE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4" name="Freeform 36">
            <a:extLst>
              <a:ext uri="{FF2B5EF4-FFF2-40B4-BE49-F238E27FC236}">
                <a16:creationId xmlns:a16="http://schemas.microsoft.com/office/drawing/2014/main" id="{992F97B1-1891-4FCC-9E5F-BA97EDB48F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013257" y="0"/>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2">
              <a:lumMod val="60000"/>
              <a:lumOff val="40000"/>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8C6C821-FEE1-4EB6-9590-C021440C7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0"/>
            <a:ext cx="7275344" cy="6858001"/>
          </a:xfrm>
          <a:custGeom>
            <a:avLst/>
            <a:gdLst>
              <a:gd name="connsiteX0" fmla="*/ 0 w 9700459"/>
              <a:gd name="connsiteY0" fmla="*/ 0 h 6858001"/>
              <a:gd name="connsiteX1" fmla="*/ 1323975 w 9700459"/>
              <a:gd name="connsiteY1" fmla="*/ 0 h 6858001"/>
              <a:gd name="connsiteX2" fmla="*/ 1517015 w 9700459"/>
              <a:gd name="connsiteY2" fmla="*/ 0 h 6858001"/>
              <a:gd name="connsiteX3" fmla="*/ 3241265 w 9700459"/>
              <a:gd name="connsiteY3" fmla="*/ 0 h 6858001"/>
              <a:gd name="connsiteX4" fmla="*/ 3241265 w 9700459"/>
              <a:gd name="connsiteY4" fmla="*/ 1 h 6858001"/>
              <a:gd name="connsiteX5" fmla="*/ 8355744 w 9700459"/>
              <a:gd name="connsiteY5" fmla="*/ 1 h 6858001"/>
              <a:gd name="connsiteX6" fmla="*/ 8355744 w 9700459"/>
              <a:gd name="connsiteY6" fmla="*/ 0 h 6858001"/>
              <a:gd name="connsiteX7" fmla="*/ 9699282 w 9700459"/>
              <a:gd name="connsiteY7" fmla="*/ 0 h 6858001"/>
              <a:gd name="connsiteX8" fmla="*/ 9674237 w 9700459"/>
              <a:gd name="connsiteY8" fmla="*/ 155677 h 6858001"/>
              <a:gd name="connsiteX9" fmla="*/ 9650368 w 9700459"/>
              <a:gd name="connsiteY9" fmla="*/ 310668 h 6858001"/>
              <a:gd name="connsiteX10" fmla="*/ 9627004 w 9700459"/>
              <a:gd name="connsiteY10" fmla="*/ 466344 h 6858001"/>
              <a:gd name="connsiteX11" fmla="*/ 9607001 w 9700459"/>
              <a:gd name="connsiteY11" fmla="*/ 622707 h 6858001"/>
              <a:gd name="connsiteX12" fmla="*/ 9586830 w 9700459"/>
              <a:gd name="connsiteY12" fmla="*/ 778383 h 6858001"/>
              <a:gd name="connsiteX13" fmla="*/ 9568004 w 9700459"/>
              <a:gd name="connsiteY13" fmla="*/ 934746 h 6858001"/>
              <a:gd name="connsiteX14" fmla="*/ 9551868 w 9700459"/>
              <a:gd name="connsiteY14" fmla="*/ 1089051 h 6858001"/>
              <a:gd name="connsiteX15" fmla="*/ 9536572 w 9700459"/>
              <a:gd name="connsiteY15" fmla="*/ 1245413 h 6858001"/>
              <a:gd name="connsiteX16" fmla="*/ 9522620 w 9700459"/>
              <a:gd name="connsiteY16" fmla="*/ 1401090 h 6858001"/>
              <a:gd name="connsiteX17" fmla="*/ 9510518 w 9700459"/>
              <a:gd name="connsiteY17" fmla="*/ 1554023 h 6858001"/>
              <a:gd name="connsiteX18" fmla="*/ 9498415 w 9700459"/>
              <a:gd name="connsiteY18" fmla="*/ 1709014 h 6858001"/>
              <a:gd name="connsiteX19" fmla="*/ 9488330 w 9700459"/>
              <a:gd name="connsiteY19" fmla="*/ 1861947 h 6858001"/>
              <a:gd name="connsiteX20" fmla="*/ 9480430 w 9700459"/>
              <a:gd name="connsiteY20" fmla="*/ 2014881 h 6858001"/>
              <a:gd name="connsiteX21" fmla="*/ 9472193 w 9700459"/>
              <a:gd name="connsiteY21" fmla="*/ 2167128 h 6858001"/>
              <a:gd name="connsiteX22" fmla="*/ 9465302 w 9700459"/>
              <a:gd name="connsiteY22" fmla="*/ 2318004 h 6858001"/>
              <a:gd name="connsiteX23" fmla="*/ 9460427 w 9700459"/>
              <a:gd name="connsiteY23" fmla="*/ 2467509 h 6858001"/>
              <a:gd name="connsiteX24" fmla="*/ 9456225 w 9700459"/>
              <a:gd name="connsiteY24" fmla="*/ 2617013 h 6858001"/>
              <a:gd name="connsiteX25" fmla="*/ 9452191 w 9700459"/>
              <a:gd name="connsiteY25" fmla="*/ 2765146 h 6858001"/>
              <a:gd name="connsiteX26" fmla="*/ 9450342 w 9700459"/>
              <a:gd name="connsiteY26" fmla="*/ 2911221 h 6858001"/>
              <a:gd name="connsiteX27" fmla="*/ 9448325 w 9700459"/>
              <a:gd name="connsiteY27" fmla="*/ 3057297 h 6858001"/>
              <a:gd name="connsiteX28" fmla="*/ 9447316 w 9700459"/>
              <a:gd name="connsiteY28" fmla="*/ 3201315 h 6858001"/>
              <a:gd name="connsiteX29" fmla="*/ 9448325 w 9700459"/>
              <a:gd name="connsiteY29" fmla="*/ 3343961 h 6858001"/>
              <a:gd name="connsiteX30" fmla="*/ 9448325 w 9700459"/>
              <a:gd name="connsiteY30" fmla="*/ 3485236 h 6858001"/>
              <a:gd name="connsiteX31" fmla="*/ 9450342 w 9700459"/>
              <a:gd name="connsiteY31" fmla="*/ 3625139 h 6858001"/>
              <a:gd name="connsiteX32" fmla="*/ 9453367 w 9700459"/>
              <a:gd name="connsiteY32" fmla="*/ 3762299 h 6858001"/>
              <a:gd name="connsiteX33" fmla="*/ 9456225 w 9700459"/>
              <a:gd name="connsiteY33" fmla="*/ 3898087 h 6858001"/>
              <a:gd name="connsiteX34" fmla="*/ 9459419 w 9700459"/>
              <a:gd name="connsiteY34" fmla="*/ 4031133 h 6858001"/>
              <a:gd name="connsiteX35" fmla="*/ 9464293 w 9700459"/>
              <a:gd name="connsiteY35" fmla="*/ 4163492 h 6858001"/>
              <a:gd name="connsiteX36" fmla="*/ 9469504 w 9700459"/>
              <a:gd name="connsiteY36" fmla="*/ 4293793 h 6858001"/>
              <a:gd name="connsiteX37" fmla="*/ 9474210 w 9700459"/>
              <a:gd name="connsiteY37" fmla="*/ 4421352 h 6858001"/>
              <a:gd name="connsiteX38" fmla="*/ 9487490 w 9700459"/>
              <a:gd name="connsiteY38" fmla="*/ 4670298 h 6858001"/>
              <a:gd name="connsiteX39" fmla="*/ 9501609 w 9700459"/>
              <a:gd name="connsiteY39" fmla="*/ 4908956 h 6858001"/>
              <a:gd name="connsiteX40" fmla="*/ 9516401 w 9700459"/>
              <a:gd name="connsiteY40" fmla="*/ 5138013 h 6858001"/>
              <a:gd name="connsiteX41" fmla="*/ 9532706 w 9700459"/>
              <a:gd name="connsiteY41" fmla="*/ 5354726 h 6858001"/>
              <a:gd name="connsiteX42" fmla="*/ 9549683 w 9700459"/>
              <a:gd name="connsiteY42" fmla="*/ 5561838 h 6858001"/>
              <a:gd name="connsiteX43" fmla="*/ 9568004 w 9700459"/>
              <a:gd name="connsiteY43" fmla="*/ 5753862 h 6858001"/>
              <a:gd name="connsiteX44" fmla="*/ 9585990 w 9700459"/>
              <a:gd name="connsiteY44" fmla="*/ 5934227 h 6858001"/>
              <a:gd name="connsiteX45" fmla="*/ 9603975 w 9700459"/>
              <a:gd name="connsiteY45" fmla="*/ 6100191 h 6858001"/>
              <a:gd name="connsiteX46" fmla="*/ 9620952 w 9700459"/>
              <a:gd name="connsiteY46" fmla="*/ 6252438 h 6858001"/>
              <a:gd name="connsiteX47" fmla="*/ 9637089 w 9700459"/>
              <a:gd name="connsiteY47" fmla="*/ 6387541 h 6858001"/>
              <a:gd name="connsiteX48" fmla="*/ 9652385 w 9700459"/>
              <a:gd name="connsiteY48" fmla="*/ 6509613 h 6858001"/>
              <a:gd name="connsiteX49" fmla="*/ 9665160 w 9700459"/>
              <a:gd name="connsiteY49" fmla="*/ 6612483 h 6858001"/>
              <a:gd name="connsiteX50" fmla="*/ 9677262 w 9700459"/>
              <a:gd name="connsiteY50" fmla="*/ 6698894 h 6858001"/>
              <a:gd name="connsiteX51" fmla="*/ 9694576 w 9700459"/>
              <a:gd name="connsiteY51" fmla="*/ 6817538 h 6858001"/>
              <a:gd name="connsiteX52" fmla="*/ 9700459 w 9700459"/>
              <a:gd name="connsiteY52" fmla="*/ 6858000 h 6858001"/>
              <a:gd name="connsiteX53" fmla="*/ 8795105 w 9700459"/>
              <a:gd name="connsiteY53" fmla="*/ 6858000 h 6858001"/>
              <a:gd name="connsiteX54" fmla="*/ 8795105 w 9700459"/>
              <a:gd name="connsiteY54" fmla="*/ 6858001 h 6858001"/>
              <a:gd name="connsiteX55" fmla="*/ 2704541 w 9700459"/>
              <a:gd name="connsiteY55" fmla="*/ 6858001 h 6858001"/>
              <a:gd name="connsiteX56" fmla="*/ 2704541 w 9700459"/>
              <a:gd name="connsiteY56" fmla="*/ 6858000 h 6858001"/>
              <a:gd name="connsiteX57" fmla="*/ 1517015 w 9700459"/>
              <a:gd name="connsiteY57" fmla="*/ 6858000 h 6858001"/>
              <a:gd name="connsiteX58" fmla="*/ 1323975 w 9700459"/>
              <a:gd name="connsiteY58" fmla="*/ 6858000 h 6858001"/>
              <a:gd name="connsiteX59" fmla="*/ 0 w 9700459"/>
              <a:gd name="connsiteY5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9700459" h="6858001">
                <a:moveTo>
                  <a:pt x="0" y="0"/>
                </a:moveTo>
                <a:lnTo>
                  <a:pt x="1323975" y="0"/>
                </a:lnTo>
                <a:lnTo>
                  <a:pt x="1517015" y="0"/>
                </a:lnTo>
                <a:lnTo>
                  <a:pt x="3241265" y="0"/>
                </a:lnTo>
                <a:lnTo>
                  <a:pt x="3241265" y="1"/>
                </a:lnTo>
                <a:lnTo>
                  <a:pt x="8355744" y="1"/>
                </a:lnTo>
                <a:lnTo>
                  <a:pt x="8355744" y="0"/>
                </a:lnTo>
                <a:lnTo>
                  <a:pt x="9699282" y="0"/>
                </a:lnTo>
                <a:lnTo>
                  <a:pt x="9674237" y="155677"/>
                </a:lnTo>
                <a:lnTo>
                  <a:pt x="9650368" y="310668"/>
                </a:lnTo>
                <a:lnTo>
                  <a:pt x="9627004" y="466344"/>
                </a:lnTo>
                <a:lnTo>
                  <a:pt x="9607001" y="622707"/>
                </a:lnTo>
                <a:lnTo>
                  <a:pt x="9586830" y="778383"/>
                </a:lnTo>
                <a:lnTo>
                  <a:pt x="9568004" y="934746"/>
                </a:lnTo>
                <a:lnTo>
                  <a:pt x="9551868" y="1089051"/>
                </a:lnTo>
                <a:lnTo>
                  <a:pt x="9536572" y="1245413"/>
                </a:lnTo>
                <a:lnTo>
                  <a:pt x="9522620" y="1401090"/>
                </a:lnTo>
                <a:lnTo>
                  <a:pt x="9510518" y="1554023"/>
                </a:lnTo>
                <a:lnTo>
                  <a:pt x="9498415" y="1709014"/>
                </a:lnTo>
                <a:lnTo>
                  <a:pt x="9488330" y="1861947"/>
                </a:lnTo>
                <a:lnTo>
                  <a:pt x="9480430" y="2014881"/>
                </a:lnTo>
                <a:lnTo>
                  <a:pt x="9472193" y="2167128"/>
                </a:lnTo>
                <a:lnTo>
                  <a:pt x="9465302" y="2318004"/>
                </a:lnTo>
                <a:lnTo>
                  <a:pt x="9460427" y="2467509"/>
                </a:lnTo>
                <a:lnTo>
                  <a:pt x="9456225" y="2617013"/>
                </a:lnTo>
                <a:lnTo>
                  <a:pt x="9452191" y="2765146"/>
                </a:lnTo>
                <a:lnTo>
                  <a:pt x="9450342" y="2911221"/>
                </a:lnTo>
                <a:lnTo>
                  <a:pt x="9448325" y="3057297"/>
                </a:lnTo>
                <a:lnTo>
                  <a:pt x="9447316" y="3201315"/>
                </a:lnTo>
                <a:lnTo>
                  <a:pt x="9448325" y="3343961"/>
                </a:lnTo>
                <a:lnTo>
                  <a:pt x="9448325" y="3485236"/>
                </a:lnTo>
                <a:lnTo>
                  <a:pt x="9450342" y="3625139"/>
                </a:lnTo>
                <a:lnTo>
                  <a:pt x="9453367" y="3762299"/>
                </a:lnTo>
                <a:lnTo>
                  <a:pt x="9456225" y="3898087"/>
                </a:lnTo>
                <a:lnTo>
                  <a:pt x="9459419" y="4031133"/>
                </a:lnTo>
                <a:lnTo>
                  <a:pt x="9464293" y="4163492"/>
                </a:lnTo>
                <a:lnTo>
                  <a:pt x="9469504" y="4293793"/>
                </a:lnTo>
                <a:lnTo>
                  <a:pt x="9474210" y="4421352"/>
                </a:lnTo>
                <a:lnTo>
                  <a:pt x="9487490" y="4670298"/>
                </a:lnTo>
                <a:lnTo>
                  <a:pt x="9501609" y="4908956"/>
                </a:lnTo>
                <a:lnTo>
                  <a:pt x="9516401" y="5138013"/>
                </a:lnTo>
                <a:lnTo>
                  <a:pt x="9532706" y="5354726"/>
                </a:lnTo>
                <a:lnTo>
                  <a:pt x="9549683" y="5561838"/>
                </a:lnTo>
                <a:lnTo>
                  <a:pt x="9568004" y="5753862"/>
                </a:lnTo>
                <a:lnTo>
                  <a:pt x="9585990" y="5934227"/>
                </a:lnTo>
                <a:lnTo>
                  <a:pt x="9603975" y="6100191"/>
                </a:lnTo>
                <a:lnTo>
                  <a:pt x="9620952" y="6252438"/>
                </a:lnTo>
                <a:lnTo>
                  <a:pt x="9637089" y="6387541"/>
                </a:lnTo>
                <a:lnTo>
                  <a:pt x="9652385" y="6509613"/>
                </a:lnTo>
                <a:lnTo>
                  <a:pt x="9665160" y="6612483"/>
                </a:lnTo>
                <a:lnTo>
                  <a:pt x="9677262" y="6698894"/>
                </a:lnTo>
                <a:lnTo>
                  <a:pt x="9694576" y="6817538"/>
                </a:lnTo>
                <a:lnTo>
                  <a:pt x="9700459" y="6858000"/>
                </a:lnTo>
                <a:lnTo>
                  <a:pt x="8795105" y="6858000"/>
                </a:lnTo>
                <a:lnTo>
                  <a:pt x="8795105" y="6858001"/>
                </a:lnTo>
                <a:lnTo>
                  <a:pt x="2704541" y="6858001"/>
                </a:lnTo>
                <a:lnTo>
                  <a:pt x="2704541" y="6858000"/>
                </a:lnTo>
                <a:lnTo>
                  <a:pt x="1517015" y="6858000"/>
                </a:lnTo>
                <a:lnTo>
                  <a:pt x="1323975" y="6858000"/>
                </a:lnTo>
                <a:lnTo>
                  <a:pt x="0" y="6858000"/>
                </a:lnTo>
                <a:close/>
              </a:path>
            </a:pathLst>
          </a:custGeom>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B61A74B3-E247-44D4-8C48-FAE8E20564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FF701038-475E-4343-A9E9-B8C950F1DCA4}"/>
              </a:ext>
            </a:extLst>
          </p:cNvPr>
          <p:cNvSpPr>
            <a:spLocks noGrp="1"/>
          </p:cNvSpPr>
          <p:nvPr>
            <p:ph type="sldNum" sz="quarter" idx="12"/>
          </p:nvPr>
        </p:nvSpPr>
        <p:spPr>
          <a:xfrm>
            <a:off x="7764405" y="295729"/>
            <a:ext cx="628649" cy="767687"/>
          </a:xfrm>
        </p:spPr>
        <p:txBody>
          <a:bodyPr vert="horz" lIns="91440" tIns="45720" rIns="91440" bIns="45720" rtlCol="0" anchor="b">
            <a:normAutofit/>
          </a:bodyPr>
          <a:lstStyle/>
          <a:p>
            <a:pPr defTabSz="457200">
              <a:spcAft>
                <a:spcPts val="600"/>
              </a:spcAft>
            </a:pPr>
            <a:r>
              <a:rPr lang="en-US" sz="2800" b="0" i="0" kern="1200" dirty="0">
                <a:solidFill>
                  <a:srgbClr val="FFFFFF"/>
                </a:solidFill>
                <a:latin typeface="+mn-lt"/>
                <a:ea typeface="+mn-ea"/>
                <a:cs typeface="+mn-cs"/>
              </a:rPr>
              <a:t>23</a:t>
            </a:r>
          </a:p>
        </p:txBody>
      </p:sp>
      <p:sp>
        <p:nvSpPr>
          <p:cNvPr id="29" name="Title 13">
            <a:extLst>
              <a:ext uri="{FF2B5EF4-FFF2-40B4-BE49-F238E27FC236}">
                <a16:creationId xmlns:a16="http://schemas.microsoft.com/office/drawing/2014/main" id="{868440BD-7590-4960-9162-B304B41E09AF}"/>
              </a:ext>
            </a:extLst>
          </p:cNvPr>
          <p:cNvSpPr>
            <a:spLocks noGrp="1"/>
          </p:cNvSpPr>
          <p:nvPr>
            <p:ph type="title"/>
          </p:nvPr>
        </p:nvSpPr>
        <p:spPr>
          <a:xfrm>
            <a:off x="7153772" y="2415131"/>
            <a:ext cx="1885950" cy="2471799"/>
          </a:xfrm>
        </p:spPr>
        <p:txBody>
          <a:bodyPr/>
          <a:lstStyle/>
          <a:p>
            <a:pPr algn="ctr"/>
            <a:r>
              <a:rPr lang="en-US" sz="2800" b="1" dirty="0">
                <a:solidFill>
                  <a:schemeClr val="bg1"/>
                </a:solidFill>
              </a:rPr>
              <a:t>Model Summary</a:t>
            </a:r>
          </a:p>
        </p:txBody>
      </p:sp>
      <p:sp>
        <p:nvSpPr>
          <p:cNvPr id="30" name="Footer Placeholder 3">
            <a:extLst>
              <a:ext uri="{FF2B5EF4-FFF2-40B4-BE49-F238E27FC236}">
                <a16:creationId xmlns:a16="http://schemas.microsoft.com/office/drawing/2014/main" id="{D2861960-D161-460F-AF09-C4F3DDD46A9F}"/>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alpha val="60000"/>
                  </a:schemeClr>
                </a:solidFill>
              </a:rPr>
              <a:t>07, November 2019</a:t>
            </a:r>
          </a:p>
        </p:txBody>
      </p:sp>
      <p:pic>
        <p:nvPicPr>
          <p:cNvPr id="19" name="Picture 18">
            <a:extLst>
              <a:ext uri="{FF2B5EF4-FFF2-40B4-BE49-F238E27FC236}">
                <a16:creationId xmlns:a16="http://schemas.microsoft.com/office/drawing/2014/main" id="{EE4143FC-FF10-4B36-8A9F-B24CBE5BC664}"/>
              </a:ext>
            </a:extLst>
          </p:cNvPr>
          <p:cNvPicPr>
            <a:picLocks noChangeAspect="1"/>
          </p:cNvPicPr>
          <p:nvPr/>
        </p:nvPicPr>
        <p:blipFill>
          <a:blip r:embed="rId6"/>
          <a:stretch>
            <a:fillRect/>
          </a:stretch>
        </p:blipFill>
        <p:spPr>
          <a:xfrm>
            <a:off x="439534" y="566415"/>
            <a:ext cx="6355854" cy="5632733"/>
          </a:xfrm>
          <a:prstGeom prst="rect">
            <a:avLst/>
          </a:prstGeom>
        </p:spPr>
      </p:pic>
    </p:spTree>
    <p:extLst>
      <p:ext uri="{BB962C8B-B14F-4D97-AF65-F5344CB8AC3E}">
        <p14:creationId xmlns:p14="http://schemas.microsoft.com/office/powerpoint/2010/main" val="448028710"/>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p:txBody>
          <a:bodyPr/>
          <a:lstStyle/>
          <a:p>
            <a:r>
              <a:rPr lang="en-US" sz="2400" b="1" dirty="0"/>
              <a:t>	Modeling Approach:		</a:t>
            </a:r>
          </a:p>
        </p:txBody>
      </p:sp>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778392" y="1650123"/>
            <a:ext cx="8071317" cy="4424856"/>
          </a:xfrm>
        </p:spPr>
        <p:txBody>
          <a:bodyPr>
            <a:normAutofit/>
          </a:bodyPr>
          <a:lstStyle/>
          <a:p>
            <a:pPr>
              <a:lnSpc>
                <a:spcPct val="150000"/>
              </a:lnSpc>
            </a:pPr>
            <a:r>
              <a:rPr lang="en-US" dirty="0"/>
              <a:t>Linear Programming -Average Monthly Price (LP)</a:t>
            </a:r>
          </a:p>
          <a:p>
            <a:pPr>
              <a:lnSpc>
                <a:spcPct val="150000"/>
              </a:lnSpc>
            </a:pPr>
            <a:r>
              <a:rPr lang="en-US" dirty="0"/>
              <a:t>Stochastic Linear Programming -K Price Simulations (SLP)</a:t>
            </a:r>
          </a:p>
          <a:p>
            <a:pPr>
              <a:lnSpc>
                <a:spcPct val="150000"/>
              </a:lnSpc>
            </a:pPr>
            <a:r>
              <a:rPr lang="en-US" dirty="0"/>
              <a:t>Stochastic Linear Programming with Chance Constraint</a:t>
            </a:r>
          </a:p>
          <a:p>
            <a:pPr>
              <a:lnSpc>
                <a:spcPct val="150000"/>
              </a:lnSpc>
            </a:pPr>
            <a:r>
              <a:rPr lang="en-US" dirty="0"/>
              <a:t>Minimizing the Maximum Regret (MMR)</a:t>
            </a:r>
          </a:p>
          <a:p>
            <a:pPr>
              <a:lnSpc>
                <a:spcPct val="150000"/>
              </a:lnSpc>
            </a:pPr>
            <a:r>
              <a:rPr lang="en-US" dirty="0">
                <a:solidFill>
                  <a:srgbClr val="FFFF00"/>
                </a:solidFill>
              </a:rPr>
              <a:t>Robust Optimization (RO)</a:t>
            </a:r>
          </a:p>
          <a:p>
            <a:pPr>
              <a:lnSpc>
                <a:spcPct val="150000"/>
              </a:lnSpc>
            </a:pPr>
            <a:r>
              <a:rPr lang="en-US" dirty="0"/>
              <a:t>Deterministic Dynamic Programming (DDP)</a:t>
            </a:r>
          </a:p>
          <a:p>
            <a:pPr>
              <a:lnSpc>
                <a:spcPct val="150000"/>
              </a:lnSpc>
            </a:pPr>
            <a:endParaRPr lang="en-US" dirty="0"/>
          </a:p>
        </p:txBody>
      </p:sp>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24</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p:spTree>
    <p:extLst>
      <p:ext uri="{BB962C8B-B14F-4D97-AF65-F5344CB8AC3E}">
        <p14:creationId xmlns:p14="http://schemas.microsoft.com/office/powerpoint/2010/main" val="15881352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a:xfrm>
            <a:off x="539165" y="384674"/>
            <a:ext cx="7055380" cy="1400530"/>
          </a:xfrm>
        </p:spPr>
        <p:txBody>
          <a:bodyPr/>
          <a:lstStyle/>
          <a:p>
            <a:r>
              <a:rPr lang="en-US" sz="2000" b="1" dirty="0">
                <a:solidFill>
                  <a:schemeClr val="tx1"/>
                </a:solidFill>
              </a:rPr>
              <a:t>Robust Optimization (RO)</a:t>
            </a:r>
            <a:br>
              <a:rPr lang="en-US" sz="2000" b="1" dirty="0">
                <a:solidFill>
                  <a:srgbClr val="FFFF00"/>
                </a:solidFill>
              </a:rPr>
            </a:br>
            <a:br>
              <a:rPr lang="en-US" sz="2000" b="1" dirty="0"/>
            </a:br>
            <a:endParaRPr lang="en-US" sz="2000" b="1" dirty="0">
              <a:solidFill>
                <a:schemeClr val="tx1"/>
              </a:solidFill>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334098" y="1106455"/>
                <a:ext cx="3892983" cy="4950102"/>
              </a:xfrm>
              <a:solidFill>
                <a:schemeClr val="accent4">
                  <a:lumMod val="40000"/>
                  <a:lumOff val="60000"/>
                </a:schemeClr>
              </a:solidFill>
              <a:ln>
                <a:solidFill>
                  <a:schemeClr val="bg1"/>
                </a:solidFill>
              </a:ln>
            </p:spPr>
            <p:txBody>
              <a:bodyPr>
                <a:normAutofit/>
              </a:bodyPr>
              <a:lstStyle/>
              <a:p>
                <a:pPr marL="0" indent="0" algn="ctr">
                  <a:buNone/>
                </a:pPr>
                <a14:m>
                  <m:oMathPara xmlns:m="http://schemas.openxmlformats.org/officeDocument/2006/math">
                    <m:oMathParaPr>
                      <m:jc m:val="centerGroup"/>
                    </m:oMathParaPr>
                    <m:oMath xmlns:m="http://schemas.openxmlformats.org/officeDocument/2006/math">
                      <m:limLow>
                        <m:limLowPr>
                          <m:ctrlPr>
                            <a:rPr lang="en-US" i="1" smtClean="0">
                              <a:solidFill>
                                <a:schemeClr val="bg1"/>
                              </a:solidFill>
                              <a:latin typeface="Cambria Math" panose="02040503050406030204" pitchFamily="18" charset="0"/>
                            </a:rPr>
                          </m:ctrlPr>
                        </m:limLowPr>
                        <m:e>
                          <m:r>
                            <a:rPr lang="en-US" i="1">
                              <a:solidFill>
                                <a:schemeClr val="bg1"/>
                              </a:solidFill>
                              <a:latin typeface="Cambria Math" panose="02040503050406030204" pitchFamily="18" charset="0"/>
                            </a:rPr>
                            <m:t>𝑚𝑎𝑥</m:t>
                          </m:r>
                          <m:r>
                            <a:rPr lang="en-US" i="1">
                              <a:solidFill>
                                <a:schemeClr val="bg1"/>
                              </a:solidFill>
                              <a:latin typeface="Cambria Math" panose="02040503050406030204" pitchFamily="18" charset="0"/>
                            </a:rPr>
                            <m:t> </m:t>
                          </m:r>
                        </m:e>
                        <m:lim>
                          <m:r>
                            <a:rPr lang="en-US" i="1">
                              <a:solidFill>
                                <a:schemeClr val="bg1"/>
                              </a:solidFill>
                              <a:latin typeface="Cambria Math" panose="02040503050406030204" pitchFamily="18" charset="0"/>
                            </a:rPr>
                            <m:t>𝑥</m:t>
                          </m:r>
                        </m:lim>
                      </m:limLow>
                      <m:limLow>
                        <m:limLowPr>
                          <m:ctrlPr>
                            <a:rPr lang="en-US" i="1">
                              <a:solidFill>
                                <a:schemeClr val="bg1"/>
                              </a:solidFill>
                              <a:latin typeface="Cambria Math" panose="02040503050406030204" pitchFamily="18" charset="0"/>
                            </a:rPr>
                          </m:ctrlPr>
                        </m:limLowPr>
                        <m:e>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𝑚𝑖𝑛</m:t>
                          </m:r>
                          <m:r>
                            <a:rPr lang="en-US" i="1">
                              <a:solidFill>
                                <a:schemeClr val="bg1"/>
                              </a:solidFill>
                              <a:latin typeface="Cambria Math" panose="02040503050406030204" pitchFamily="18" charset="0"/>
                            </a:rPr>
                            <m:t> </m:t>
                          </m:r>
                        </m:e>
                        <m:lim>
                          <m:r>
                            <a:rPr lang="en-US" i="1">
                              <a:solidFill>
                                <a:schemeClr val="bg1"/>
                              </a:solidFill>
                              <a:latin typeface="Cambria Math" panose="02040503050406030204" pitchFamily="18" charset="0"/>
                            </a:rPr>
                            <m:t>𝑠</m:t>
                          </m:r>
                        </m:lim>
                      </m:limLow>
                      <m:r>
                        <a:rPr lang="en-US" b="0" i="1" smtClean="0">
                          <a:solidFill>
                            <a:schemeClr val="bg1"/>
                          </a:solidFill>
                          <a:latin typeface="Cambria Math" panose="02040503050406030204" pitchFamily="18" charset="0"/>
                        </a:rPr>
                        <m:t>−</m:t>
                      </m:r>
                      <m:nary>
                        <m:naryPr>
                          <m:chr m:val="∑"/>
                          <m:limLoc m:val="undOvr"/>
                          <m:supHide m:val="on"/>
                          <m:ctrlPr>
                            <a:rPr lang="en-US" i="1">
                              <a:solidFill>
                                <a:schemeClr val="bg1"/>
                              </a:solidFill>
                              <a:latin typeface="Cambria Math" panose="02040503050406030204" pitchFamily="18" charset="0"/>
                            </a:rPr>
                          </m:ctrlPr>
                        </m:naryPr>
                        <m:sub>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 ∈ </m:t>
                          </m:r>
                          <m:r>
                            <a:rPr lang="en-US" i="1">
                              <a:solidFill>
                                <a:schemeClr val="bg1"/>
                              </a:solidFill>
                              <a:latin typeface="Cambria Math" panose="02040503050406030204" pitchFamily="18" charset="0"/>
                            </a:rPr>
                            <m:t>𝑇</m:t>
                          </m:r>
                        </m:sub>
                        <m:sup/>
                        <m:e>
                          <m:sSub>
                            <m:sSubPr>
                              <m:ctrlPr>
                                <a:rPr lang="en-US" i="1">
                                  <a:solidFill>
                                    <a:schemeClr val="bg1"/>
                                  </a:solidFill>
                                  <a:latin typeface="Cambria Math" panose="02040503050406030204" pitchFamily="18" charset="0"/>
                                </a:rPr>
                              </m:ctrlPr>
                            </m:sSubPr>
                            <m:e>
                              <m:r>
                                <a:rPr lang="en-US" b="0" i="1" smtClean="0">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𝑝</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e>
                      </m:nary>
                      <m:sSub>
                        <m:sSubPr>
                          <m:ctrlPr>
                            <a:rPr lang="en-US" i="1" smtClean="0">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𝑡</m:t>
                          </m:r>
                        </m:sub>
                      </m:sSub>
                      <m:r>
                        <a:rPr lang="en-US" i="1">
                          <a:solidFill>
                            <a:schemeClr val="bg1"/>
                          </a:solidFill>
                          <a:latin typeface="Cambria Math" panose="02040503050406030204" pitchFamily="18" charset="0"/>
                        </a:rPr>
                        <m:t> </m:t>
                      </m:r>
                    </m:oMath>
                  </m:oMathPara>
                </a14:m>
                <a:endParaRPr lang="en-US" dirty="0">
                  <a:solidFill>
                    <a:schemeClr val="bg1"/>
                  </a:solidFill>
                </a:endParaRPr>
              </a:p>
              <a:p>
                <a:pPr marL="0" indent="0" algn="ctr">
                  <a:buNone/>
                </a:pPr>
                <a:endParaRPr lang="en-US" dirty="0">
                  <a:solidFill>
                    <a:schemeClr val="bg1"/>
                  </a:solidFill>
                </a:endParaRPr>
              </a:p>
              <a:p>
                <a:pPr marL="0" indent="0" algn="ctr">
                  <a:buNone/>
                </a:pPr>
                <a:r>
                  <a:rPr lang="en-US" dirty="0">
                    <a:solidFill>
                      <a:schemeClr val="bg1"/>
                    </a:solidFill>
                  </a:rPr>
                  <a:t>O.F. Can be reformulated as:</a:t>
                </a:r>
              </a:p>
              <a:p>
                <a:pPr marL="0" indent="0" algn="ctr">
                  <a:buNone/>
                </a:pPr>
                <a:endParaRPr lang="en-US" i="1" dirty="0">
                  <a:solidFill>
                    <a:schemeClr val="bg1"/>
                  </a:solidFill>
                </a:endParaRPr>
              </a:p>
              <a:p>
                <a:pPr marL="0" indent="0" algn="ctr">
                  <a:buNone/>
                </a:pPr>
                <a14:m>
                  <m:oMathPara xmlns:m="http://schemas.openxmlformats.org/officeDocument/2006/math">
                    <m:oMathParaPr>
                      <m:jc m:val="centerGroup"/>
                    </m:oMathParaPr>
                    <m:oMath xmlns:m="http://schemas.openxmlformats.org/officeDocument/2006/math">
                      <m:limLow>
                        <m:limLowPr>
                          <m:ctrlPr>
                            <a:rPr lang="en-US" i="1">
                              <a:solidFill>
                                <a:schemeClr val="bg1"/>
                              </a:solidFill>
                              <a:latin typeface="Cambria Math" panose="02040503050406030204" pitchFamily="18" charset="0"/>
                            </a:rPr>
                          </m:ctrlPr>
                        </m:limLowPr>
                        <m:e>
                          <m:r>
                            <a:rPr lang="en-US" i="1">
                              <a:solidFill>
                                <a:schemeClr val="bg1"/>
                              </a:solidFill>
                              <a:latin typeface="Cambria Math" panose="02040503050406030204" pitchFamily="18" charset="0"/>
                            </a:rPr>
                            <m:t>𝑚𝑎𝑥</m:t>
                          </m:r>
                          <m:r>
                            <a:rPr lang="en-US" i="1">
                              <a:solidFill>
                                <a:schemeClr val="bg1"/>
                              </a:solidFill>
                              <a:latin typeface="Cambria Math" panose="02040503050406030204" pitchFamily="18" charset="0"/>
                            </a:rPr>
                            <m:t> </m:t>
                          </m:r>
                        </m:e>
                        <m:lim>
                          <m:r>
                            <a:rPr lang="en-US" i="1">
                              <a:solidFill>
                                <a:schemeClr val="bg1"/>
                              </a:solidFill>
                              <a:latin typeface="Cambria Math" panose="02040503050406030204" pitchFamily="18" charset="0"/>
                            </a:rPr>
                            <m:t>𝑣</m:t>
                          </m:r>
                        </m:lim>
                      </m:limLow>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𝑣</m:t>
                      </m:r>
                    </m:oMath>
                  </m:oMathPara>
                </a14:m>
                <a:endParaRPr lang="en-US" i="1" dirty="0">
                  <a:solidFill>
                    <a:schemeClr val="bg1"/>
                  </a:solidFill>
                </a:endParaRPr>
              </a:p>
              <a:p>
                <a:pPr marL="0" indent="0" algn="ctr">
                  <a:buNone/>
                </a:pPr>
                <a:r>
                  <a:rPr lang="en-US" i="1" dirty="0">
                    <a:solidFill>
                      <a:schemeClr val="bg1"/>
                    </a:solidFill>
                  </a:rPr>
                  <a:t> </a:t>
                </a:r>
              </a:p>
              <a:p>
                <a:pPr marL="0" indent="0" algn="ctr">
                  <a:buNone/>
                </a:pPr>
                <a14:m>
                  <m:oMathPara xmlns:m="http://schemas.openxmlformats.org/officeDocument/2006/math">
                    <m:oMathParaPr>
                      <m:jc m:val="centerGroup"/>
                    </m:oMathParaPr>
                    <m:oMath xmlns:m="http://schemas.openxmlformats.org/officeDocument/2006/math">
                      <m:r>
                        <a:rPr lang="en-US" i="1">
                          <a:solidFill>
                            <a:schemeClr val="bg1"/>
                          </a:solidFill>
                          <a:latin typeface="Cambria Math" panose="02040503050406030204" pitchFamily="18" charset="0"/>
                        </a:rPr>
                        <m:t>𝑣</m:t>
                      </m:r>
                      <m:r>
                        <a:rPr lang="en-US" i="1">
                          <a:solidFill>
                            <a:schemeClr val="bg1"/>
                          </a:solidFill>
                          <a:latin typeface="Cambria Math" panose="02040503050406030204" pitchFamily="18" charset="0"/>
                        </a:rPr>
                        <m:t>≤−</m:t>
                      </m:r>
                      <m:nary>
                        <m:naryPr>
                          <m:chr m:val="∑"/>
                          <m:limLoc m:val="undOvr"/>
                          <m:supHide m:val="on"/>
                          <m:ctrlPr>
                            <a:rPr lang="en-US" i="1">
                              <a:solidFill>
                                <a:schemeClr val="bg1"/>
                              </a:solidFill>
                              <a:latin typeface="Cambria Math" panose="02040503050406030204" pitchFamily="18" charset="0"/>
                            </a:rPr>
                          </m:ctrlPr>
                        </m:naryPr>
                        <m:sub>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 ∈ </m:t>
                          </m:r>
                          <m:r>
                            <a:rPr lang="en-US" i="1">
                              <a:solidFill>
                                <a:schemeClr val="bg1"/>
                              </a:solidFill>
                              <a:latin typeface="Cambria Math" panose="02040503050406030204" pitchFamily="18" charset="0"/>
                            </a:rPr>
                            <m:t>𝑇</m:t>
                          </m:r>
                        </m:sub>
                        <m:sup/>
                        <m:e>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𝑝</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 </m:t>
                          </m:r>
                        </m:e>
                      </m:nary>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𝑡</m:t>
                          </m:r>
                        </m:sub>
                      </m:sSub>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𝑠</m:t>
                      </m:r>
                    </m:oMath>
                  </m:oMathPara>
                </a14:m>
                <a:endParaRPr lang="en-US" i="1" dirty="0">
                  <a:solidFill>
                    <a:schemeClr val="bg1"/>
                  </a:solidFill>
                </a:endParaRPr>
              </a:p>
              <a:p>
                <a:pPr marL="0" indent="0" algn="ctr">
                  <a:buNone/>
                </a:pPr>
                <a:endParaRPr lang="en-US" i="1" dirty="0">
                  <a:solidFill>
                    <a:schemeClr val="bg1"/>
                  </a:solidFill>
                </a:endParaRPr>
              </a:p>
              <a:p>
                <a:pPr marL="0" indent="0" algn="ctr">
                  <a:buNone/>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rPr>
                        <m:t>𝑣</m:t>
                      </m:r>
                      <m:r>
                        <a:rPr lang="en-US" b="0" i="1" smtClean="0">
                          <a:solidFill>
                            <a:schemeClr val="bg1"/>
                          </a:solidFill>
                          <a:latin typeface="Cambria Math" panose="02040503050406030204" pitchFamily="18" charset="0"/>
                          <a:ea typeface="Cambria Math" panose="02040503050406030204" pitchFamily="18" charset="0"/>
                        </a:rPr>
                        <m:t>≥0</m:t>
                      </m:r>
                    </m:oMath>
                  </m:oMathPara>
                </a14:m>
                <a:endParaRPr lang="en-US" dirty="0">
                  <a:solidFill>
                    <a:schemeClr val="bg1"/>
                  </a:solidFill>
                </a:endParaRPr>
              </a:p>
            </p:txBody>
          </p:sp>
        </mc:Choice>
        <mc:Fallback xmlns="">
          <p:sp>
            <p:nvSpPr>
              <p:cNvPr id="3" name="Content Placeholder 2">
                <a:extLst>
                  <a:ext uri="{FF2B5EF4-FFF2-40B4-BE49-F238E27FC236}">
                    <a16:creationId xmlns:a16="http://schemas.microsoft.com/office/drawing/2014/main" id="{72C69AAC-DB45-49A1-936B-5B93513B68BF}"/>
                  </a:ext>
                </a:extLst>
              </p:cNvPr>
              <p:cNvSpPr>
                <a:spLocks noGrp="1" noRot="1" noChangeAspect="1" noMove="1" noResize="1" noEditPoints="1" noAdjustHandles="1" noChangeArrowheads="1" noChangeShapeType="1" noTextEdit="1"/>
              </p:cNvSpPr>
              <p:nvPr>
                <p:ph idx="1"/>
              </p:nvPr>
            </p:nvSpPr>
            <p:spPr>
              <a:xfrm>
                <a:off x="334098" y="1106455"/>
                <a:ext cx="3892983" cy="4950102"/>
              </a:xfrm>
              <a:blipFill>
                <a:blip r:embed="rId3"/>
                <a:stretch>
                  <a:fillRect/>
                </a:stretch>
              </a:blipFill>
              <a:ln>
                <a:solidFill>
                  <a:schemeClr val="bg1"/>
                </a:solidFill>
              </a:ln>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25</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4F77BC4A-9883-4A3C-8D01-033834A54B27}"/>
                  </a:ext>
                </a:extLst>
              </p:cNvPr>
              <p:cNvSpPr txBox="1">
                <a:spLocks/>
              </p:cNvSpPr>
              <p:nvPr/>
            </p:nvSpPr>
            <p:spPr>
              <a:xfrm>
                <a:off x="4377693" y="1106455"/>
                <a:ext cx="4518881" cy="4950102"/>
              </a:xfrm>
              <a:prstGeom prst="rect">
                <a:avLst/>
              </a:prstGeom>
              <a:solidFill>
                <a:schemeClr val="accent4">
                  <a:lumMod val="40000"/>
                  <a:lumOff val="60000"/>
                </a:schemeClr>
              </a:solidFill>
              <a:ln>
                <a:solidFill>
                  <a:schemeClr val="bg1"/>
                </a:solidFill>
              </a:ln>
            </p:spPr>
            <p:txBody>
              <a:bodyPr vert="horz" lIns="91440" tIns="45720" rIns="91440" bIns="45720" rtlCol="0">
                <a:no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spcBef>
                    <a:spcPts val="0"/>
                  </a:spcBef>
                  <a:buNone/>
                </a:pPr>
                <a:endParaRPr lang="en-US" sz="1400" b="1" i="1" dirty="0">
                  <a:solidFill>
                    <a:schemeClr val="bg1"/>
                  </a:solidFill>
                </a:endParaRPr>
              </a:p>
              <a:p>
                <a:pPr marL="0" indent="0">
                  <a:spcBef>
                    <a:spcPts val="0"/>
                  </a:spcBef>
                  <a:buNone/>
                </a:pPr>
                <a:r>
                  <a:rPr lang="en-US" sz="1400" b="1" i="1" dirty="0">
                    <a:solidFill>
                      <a:schemeClr val="bg1"/>
                    </a:solidFill>
                  </a:rPr>
                  <a:t>Sets:</a:t>
                </a:r>
              </a:p>
              <a:p>
                <a:pPr marL="0" indent="0">
                  <a:spcBef>
                    <a:spcPts val="0"/>
                  </a:spcBef>
                  <a:buNone/>
                </a:pPr>
                <a:endParaRPr lang="en-US" sz="1400" b="1" i="1" dirty="0">
                  <a:solidFill>
                    <a:schemeClr val="bg1"/>
                  </a:solidFill>
                </a:endParaRPr>
              </a:p>
              <a:p>
                <a:pPr marL="0" indent="0">
                  <a:spcBef>
                    <a:spcPts val="0"/>
                  </a:spcBef>
                  <a:buNone/>
                </a:pPr>
                <a14:m>
                  <m:oMath xmlns:m="http://schemas.openxmlformats.org/officeDocument/2006/math">
                    <m:r>
                      <a:rPr lang="en-US" sz="1400" i="1">
                        <a:solidFill>
                          <a:schemeClr val="bg1"/>
                        </a:solidFill>
                        <a:latin typeface="Cambria Math" panose="02040503050406030204" pitchFamily="18" charset="0"/>
                      </a:rPr>
                      <m:t>𝑠</m:t>
                    </m:r>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𝑆</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𝑃𝑟𝑖𝑐𝑒</m:t>
                    </m:r>
                    <m:r>
                      <a:rPr lang="en-US" sz="1400" i="1">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𝑠</m:t>
                    </m:r>
                    <m:r>
                      <a:rPr lang="en-US" sz="1400" i="1">
                        <a:solidFill>
                          <a:schemeClr val="bg1"/>
                        </a:solidFill>
                        <a:latin typeface="Cambria Math" panose="02040503050406030204" pitchFamily="18" charset="0"/>
                      </a:rPr>
                      <m:t>𝑖𝑚𝑢𝑙𝑎𝑡𝑖𝑜𝑛</m:t>
                    </m:r>
                  </m:oMath>
                </a14:m>
                <a:r>
                  <a:rPr lang="en-US" sz="1400" i="1" dirty="0">
                    <a:solidFill>
                      <a:schemeClr val="bg1"/>
                    </a:solidFill>
                  </a:rPr>
                  <a:t>s</a:t>
                </a:r>
              </a:p>
              <a:p>
                <a:pPr marL="0" indent="0">
                  <a:spcBef>
                    <a:spcPts val="0"/>
                  </a:spcBef>
                  <a:buNone/>
                </a:pPr>
                <a14:m>
                  <m:oMathPara xmlns:m="http://schemas.openxmlformats.org/officeDocument/2006/math">
                    <m:oMathParaPr>
                      <m:jc m:val="left"/>
                    </m:oMathParaPr>
                    <m:oMath xmlns:m="http://schemas.openxmlformats.org/officeDocument/2006/math">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𝑇</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𝑇𝑖𝑚𝑒</m:t>
                      </m:r>
                      <m:r>
                        <a:rPr lang="en-US" sz="1400" i="1">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𝑝</m:t>
                      </m:r>
                      <m:r>
                        <a:rPr lang="en-US" sz="1400" i="1">
                          <a:solidFill>
                            <a:schemeClr val="bg1"/>
                          </a:solidFill>
                          <a:latin typeface="Cambria Math" panose="02040503050406030204" pitchFamily="18" charset="0"/>
                        </a:rPr>
                        <m:t>𝑒𝑟𝑖𝑜𝑑𝑠</m:t>
                      </m:r>
                    </m:oMath>
                  </m:oMathPara>
                </a14:m>
                <a:endParaRPr lang="en-US" sz="1400" i="1" dirty="0">
                  <a:solidFill>
                    <a:schemeClr val="bg1"/>
                  </a:solidFill>
                </a:endParaRPr>
              </a:p>
              <a:p>
                <a:pPr marL="0" indent="0">
                  <a:spcBef>
                    <a:spcPts val="0"/>
                  </a:spcBef>
                  <a:buNone/>
                </a:pPr>
                <a:endParaRPr lang="en-US" sz="1400" b="1" i="1" dirty="0">
                  <a:solidFill>
                    <a:schemeClr val="bg1"/>
                  </a:solidFill>
                </a:endParaRPr>
              </a:p>
              <a:p>
                <a:pPr marL="0" indent="0">
                  <a:spcBef>
                    <a:spcPts val="0"/>
                  </a:spcBef>
                  <a:buNone/>
                </a:pPr>
                <a:r>
                  <a:rPr lang="en-US" sz="1400" b="1" i="1" dirty="0">
                    <a:solidFill>
                      <a:schemeClr val="bg1"/>
                    </a:solidFill>
                  </a:rPr>
                  <a:t>Variables:</a:t>
                </a:r>
              </a:p>
              <a:p>
                <a:pPr marL="0" indent="0">
                  <a:spcBef>
                    <a:spcPts val="0"/>
                  </a:spcBef>
                  <a:buNone/>
                </a:pPr>
                <a:endParaRPr lang="en-US" sz="1400" b="1" i="1"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𝑥</m:t>
                          </m:r>
                        </m:e>
                        <m:sub>
                          <m:r>
                            <a:rPr lang="en-US" sz="1400" i="1">
                              <a:solidFill>
                                <a:schemeClr val="bg1"/>
                              </a:solidFill>
                              <a:latin typeface="Cambria Math" panose="02040503050406030204" pitchFamily="18" charset="0"/>
                            </a:rPr>
                            <m:t>𝑠𝑡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𝑄𝑢𝑎𝑛𝑡𝑖𝑡𝑦</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𝑁𝐺</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𝑏𝑒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𝑖𝑛𝑗𝑒𝑐𝑡𝑒𝑑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𝑜𝑟</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𝑤𝑖𝑡h𝑑𝑟𝑎𝑤𝑎𝑛</m:t>
                      </m:r>
                    </m:oMath>
                  </m:oMathPara>
                </a14:m>
                <a:endParaRPr lang="en-US" sz="1400" i="1" dirty="0">
                  <a:solidFill>
                    <a:schemeClr val="bg1"/>
                  </a:solidFill>
                </a:endParaRPr>
              </a:p>
              <a:p>
                <a:pPr marL="0" indent="0">
                  <a:spcBef>
                    <a:spcPts val="0"/>
                  </a:spcBef>
                  <a:buNone/>
                </a:pPr>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𝑑𝑢𝑟𝑖𝑛𝑔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𝑡𝑖𝑚𝑒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𝑝𝑒𝑟𝑖𝑜𝑑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𝑎𝑐𝑐𝑜𝑟𝑑𝑖𝑛𝑔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oMath>
                </a14:m>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𝑠𝑖𝑚𝑢𝑙𝑎𝑡𝑖𝑜𝑛</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m:t>
                    </m:r>
                  </m:oMath>
                </a14:m>
                <a:endParaRPr lang="en-US"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𝐼</m:t>
                          </m:r>
                        </m:e>
                        <m:sub>
                          <m:r>
                            <a:rPr lang="en-US" sz="1400" i="1">
                              <a:solidFill>
                                <a:schemeClr val="bg1"/>
                              </a:solidFill>
                              <a:latin typeface="Cambria Math" panose="02040503050406030204" pitchFamily="18" charset="0"/>
                            </a:rPr>
                            <m:t>𝑠𝑡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𝐼𝑛𝑣𝑒𝑛𝑡𝑜𝑟𝑦</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𝑁𝐺</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𝑡h𝑒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𝑏𝑒𝑔𝑖𝑛𝑛𝑖𝑛𝑔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oMath>
                  </m:oMathPara>
                </a14:m>
                <a:endParaRPr lang="en-US" sz="1400" i="1" dirty="0">
                  <a:solidFill>
                    <a:schemeClr val="bg1"/>
                  </a:solidFill>
                </a:endParaRPr>
              </a:p>
              <a:p>
                <a:pPr marL="0" indent="0">
                  <a:spcBef>
                    <a:spcPts val="0"/>
                  </a:spcBef>
                  <a:buNone/>
                </a:pPr>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𝑡𝑖𝑚𝑒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𝑝𝑒𝑟𝑖𝑜𝑑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𝑎𝑐𝑐𝑜𝑟𝑑𝑖𝑛𝑔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𝑠𝑖𝑚𝑢𝑙𝑎𝑡𝑖𝑜𝑛</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m:t>
                    </m:r>
                  </m:oMath>
                </a14:m>
                <a:endParaRPr lang="en-US" dirty="0">
                  <a:solidFill>
                    <a:schemeClr val="bg1"/>
                  </a:solidFill>
                </a:endParaRPr>
              </a:p>
              <a:p>
                <a:pPr marL="0" indent="0">
                  <a:spcBef>
                    <a:spcPts val="0"/>
                  </a:spcBef>
                  <a:buNone/>
                </a:pPr>
                <a:endParaRPr lang="en-US" sz="1400" b="1" i="1" dirty="0">
                  <a:solidFill>
                    <a:schemeClr val="bg1"/>
                  </a:solidFill>
                </a:endParaRPr>
              </a:p>
              <a:p>
                <a:pPr marL="0" indent="0">
                  <a:spcBef>
                    <a:spcPts val="0"/>
                  </a:spcBef>
                  <a:buNone/>
                </a:pPr>
                <a:r>
                  <a:rPr lang="en-US" sz="1400" b="1" i="1" dirty="0">
                    <a:solidFill>
                      <a:schemeClr val="bg1"/>
                    </a:solidFill>
                  </a:rPr>
                  <a:t>Parameters:</a:t>
                </a:r>
              </a:p>
              <a:p>
                <a:pPr marL="0" indent="0">
                  <a:spcBef>
                    <a:spcPts val="0"/>
                  </a:spcBef>
                  <a:buNone/>
                </a:pPr>
                <a:endParaRPr lang="en-US" sz="1400" i="1"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𝑝</m:t>
                          </m:r>
                        </m:e>
                        <m:sub>
                          <m:r>
                            <a:rPr lang="en-US" sz="1400" i="1">
                              <a:solidFill>
                                <a:schemeClr val="bg1"/>
                              </a:solidFill>
                              <a:latin typeface="Cambria Math" panose="02040503050406030204" pitchFamily="18" charset="0"/>
                            </a:rPr>
                            <m:t>𝑠𝑡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𝑃𝑟𝑖𝑐𝑒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𝑁𝐺</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𝑡𝑖𝑚𝑒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𝑎𝑐𝑐𝑜𝑟𝑑𝑖𝑛𝑔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𝑠𝑖𝑚𝑢𝑙𝑎𝑡𝑖𝑜𝑛</m:t>
                      </m:r>
                      <m:r>
                        <a:rPr lang="en-US" sz="1400" i="1">
                          <a:solidFill>
                            <a:schemeClr val="bg1"/>
                          </a:solidFill>
                          <a:latin typeface="Cambria Math" panose="02040503050406030204" pitchFamily="18" charset="0"/>
                        </a:rPr>
                        <m:t> </m:t>
                      </m:r>
                      <m:r>
                        <m:rPr>
                          <m:sty m:val="p"/>
                        </m:rPr>
                        <a:rPr lang="en-US" sz="1400">
                          <a:solidFill>
                            <a:schemeClr val="bg1"/>
                          </a:solidFill>
                          <a:latin typeface="Cambria Math" panose="02040503050406030204" pitchFamily="18" charset="0"/>
                        </a:rPr>
                        <m:t>s</m:t>
                      </m:r>
                    </m:oMath>
                  </m:oMathPara>
                </a14:m>
                <a:endParaRPr lang="en-US" sz="1400" dirty="0">
                  <a:solidFill>
                    <a:schemeClr val="bg1"/>
                  </a:solidFill>
                  <a:latin typeface="Cambria Math" panose="02040503050406030204" pitchFamily="18" charset="0"/>
                </a:endParaRPr>
              </a:p>
              <a:p>
                <a:pPr marL="0" indent="0">
                  <a:buNone/>
                </a:pPr>
                <a14:m>
                  <m:oMathPara xmlns:m="http://schemas.openxmlformats.org/officeDocument/2006/math">
                    <m:oMathParaPr>
                      <m:jc m:val="left"/>
                    </m:oMathParaPr>
                    <m:oMath xmlns:m="http://schemas.openxmlformats.org/officeDocument/2006/math">
                      <m:r>
                        <a:rPr lang="en-US" sz="1400" i="1">
                          <a:solidFill>
                            <a:schemeClr val="bg1"/>
                          </a:solidFill>
                          <a:latin typeface="Cambria Math" panose="02040503050406030204" pitchFamily="18" charset="0"/>
                        </a:rPr>
                        <m:t>𝐶𝑎𝑝</m:t>
                      </m:r>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𝑀𝑎𝑥</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𝑎𝑠𝑠𝑒𝑡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𝑐𝑎𝑝𝑎𝑐𝑖𝑡𝑦</m:t>
                      </m:r>
                    </m:oMath>
                  </m:oMathPara>
                </a14:m>
                <a:endParaRPr lang="en-US" sz="1400"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𝐶</m:t>
                          </m:r>
                        </m:e>
                        <m:sub>
                          <m:r>
                            <a:rPr lang="en-US" sz="1400" i="1">
                              <a:solidFill>
                                <a:schemeClr val="bg1"/>
                              </a:solidFill>
                              <a:latin typeface="Cambria Math" panose="02040503050406030204" pitchFamily="18" charset="0"/>
                            </a:rPr>
                            <m:t>𝑖𝑛</m:t>
                          </m:r>
                        </m:sub>
                      </m:sSub>
                      <m:r>
                        <a:rPr lang="en-US" sz="1400" b="0" i="1" smtClean="0">
                          <a:solidFill>
                            <a:schemeClr val="bg1"/>
                          </a:solidFill>
                          <a:latin typeface="Cambria Math" panose="02040503050406030204" pitchFamily="18" charset="0"/>
                        </a:rPr>
                        <m:t> &amp;</m:t>
                      </m:r>
                      <m:sSub>
                        <m:sSubPr>
                          <m:ctrlPr>
                            <a:rPr lang="en-US" sz="1400" i="1">
                              <a:solidFill>
                                <a:schemeClr val="bg1"/>
                              </a:solidFill>
                              <a:latin typeface="Cambria Math" panose="02040503050406030204" pitchFamily="18" charset="0"/>
                            </a:rPr>
                          </m:ctrlPr>
                        </m:sSubPr>
                        <m:e>
                          <m:r>
                            <a:rPr lang="en-US" sz="1400" b="0" i="1" smtClean="0">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𝐶</m:t>
                          </m:r>
                        </m:e>
                        <m:sub>
                          <m:r>
                            <a:rPr lang="en-US" sz="1400" i="1">
                              <a:solidFill>
                                <a:schemeClr val="bg1"/>
                              </a:solidFill>
                              <a:latin typeface="Cambria Math" panose="02040503050406030204" pitchFamily="18" charset="0"/>
                            </a:rPr>
                            <m:t>𝑜𝑢𝑡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𝑀𝑎𝑥𝑖𝑚𝑢𝑚</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𝑖𝑛𝑗𝑒𝑐𝑡𝑖𝑜𝑛</m:t>
                      </m:r>
                      <m:r>
                        <a:rPr lang="en-US" sz="1400" b="0" i="1" smtClean="0">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𝑎𝑛𝑑</m:t>
                      </m:r>
                      <m:r>
                        <a:rPr lang="en-US" sz="1400" b="0" i="1" smtClean="0">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𝑤𝑖𝑡h𝑑𝑟𝑎𝑤𝑎𝑙</m:t>
                      </m:r>
                      <m:r>
                        <a:rPr lang="en-US" sz="1400" i="1">
                          <a:solidFill>
                            <a:schemeClr val="bg1"/>
                          </a:solidFill>
                          <a:latin typeface="Cambria Math" panose="02040503050406030204" pitchFamily="18" charset="0"/>
                        </a:rPr>
                        <m:t> </m:t>
                      </m:r>
                    </m:oMath>
                  </m:oMathPara>
                </a14:m>
                <a:endParaRPr lang="en-US" sz="1400" i="1" dirty="0">
                  <a:solidFill>
                    <a:schemeClr val="bg1"/>
                  </a:solidFill>
                  <a:latin typeface="Cambria Math" panose="02040503050406030204" pitchFamily="18" charset="0"/>
                </a:endParaRPr>
              </a:p>
              <a:p>
                <a:pPr marL="0" indent="0">
                  <a:spcBef>
                    <a:spcPts val="0"/>
                  </a:spcBef>
                  <a:buNone/>
                </a:pPr>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𝑞𝑢𝑎𝑛𝑡𝑖𝑡𝑦</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𝑑𝑢𝑟𝑖𝑛𝑔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𝑠𝑖𝑛𝑔𝑙𝑒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𝑡𝑖𝑚𝑒</m:t>
                    </m:r>
                    <m:r>
                      <a:rPr lang="en-US" sz="1400" b="0" i="1" smtClean="0">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𝑝𝑒𝑟𝑖𝑜𝑑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oMath>
                </a14:m>
                <a:endParaRPr lang="en-US" sz="1400" i="1" dirty="0">
                  <a:solidFill>
                    <a:schemeClr val="bg1"/>
                  </a:solidFill>
                  <a:latin typeface="Cambria Math" panose="02040503050406030204" pitchFamily="18" charset="0"/>
                </a:endParaRPr>
              </a:p>
              <a:p>
                <a:pPr marL="0" indent="0">
                  <a:spcBef>
                    <a:spcPts val="0"/>
                  </a:spcBef>
                  <a:buNone/>
                </a:pPr>
                <a:r>
                  <a:rPr lang="en-US" sz="1400" b="0" dirty="0">
                    <a:solidFill>
                      <a:schemeClr val="bg1"/>
                    </a:solidFill>
                  </a:rPr>
                  <a:t>		</a:t>
                </a:r>
                <a14:m>
                  <m:oMath xmlns:m="http://schemas.openxmlformats.org/officeDocument/2006/math">
                    <m:r>
                      <a:rPr lang="en-US" sz="1400" b="0" i="1" smtClean="0">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𝑟𝑒𝑠𝑝𝑒𝑐𝑡𝑖𝑣𝑒𝑙𝑦</m:t>
                    </m:r>
                    <m:r>
                      <a:rPr lang="en-US" sz="1400" i="1">
                        <a:solidFill>
                          <a:schemeClr val="bg1"/>
                        </a:solidFill>
                        <a:latin typeface="Cambria Math" panose="02040503050406030204" pitchFamily="18" charset="0"/>
                      </a:rPr>
                      <m:t> </m:t>
                    </m:r>
                  </m:oMath>
                </a14:m>
                <a:endParaRPr lang="en-US" sz="1400"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𝑞</m:t>
                          </m:r>
                        </m:e>
                        <m:sub>
                          <m:r>
                            <a:rPr lang="en-US" sz="1400" i="1">
                              <a:solidFill>
                                <a:schemeClr val="bg1"/>
                              </a:solidFill>
                              <a:latin typeface="Cambria Math" panose="02040503050406030204" pitchFamily="18" charset="0"/>
                            </a:rPr>
                            <m:t>𝑠</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𝑃𝑟𝑜𝑏𝑎𝑏𝑖𝑙𝑖𝑡𝑦</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𝑝𝑟𝑖𝑐𝑒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𝑠𝑖𝑚𝑢𝑙𝑎𝑡𝑖𝑜𝑛</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m:t>
                      </m:r>
                    </m:oMath>
                  </m:oMathPara>
                </a14:m>
                <a:endParaRPr lang="en-US" sz="1400" i="1" dirty="0">
                  <a:solidFill>
                    <a:schemeClr val="bg1"/>
                  </a:solidFill>
                  <a:latin typeface="Cambria Math" panose="02040503050406030204" pitchFamily="18" charset="0"/>
                </a:endParaRPr>
              </a:p>
              <a:p>
                <a:pPr marL="0" indent="0">
                  <a:spcBef>
                    <a:spcPts val="0"/>
                  </a:spcBef>
                  <a:buNone/>
                </a:pPr>
                <a:endParaRPr lang="en-US" sz="1400" dirty="0">
                  <a:solidFill>
                    <a:schemeClr val="bg1"/>
                  </a:solidFill>
                </a:endParaRPr>
              </a:p>
              <a:p>
                <a:pPr marL="0" indent="0">
                  <a:spcBef>
                    <a:spcPts val="0"/>
                  </a:spcBef>
                  <a:buNone/>
                </a:pPr>
                <a:endParaRPr lang="en-US" sz="1400" dirty="0">
                  <a:solidFill>
                    <a:schemeClr val="bg1"/>
                  </a:solidFill>
                </a:endParaRPr>
              </a:p>
            </p:txBody>
          </p:sp>
        </mc:Choice>
        <mc:Fallback xmlns="">
          <p:sp>
            <p:nvSpPr>
              <p:cNvPr id="7" name="Content Placeholder 2">
                <a:extLst>
                  <a:ext uri="{FF2B5EF4-FFF2-40B4-BE49-F238E27FC236}">
                    <a16:creationId xmlns:a16="http://schemas.microsoft.com/office/drawing/2014/main" id="{4F77BC4A-9883-4A3C-8D01-033834A54B27}"/>
                  </a:ext>
                </a:extLst>
              </p:cNvPr>
              <p:cNvSpPr txBox="1">
                <a:spLocks noRot="1" noChangeAspect="1" noMove="1" noResize="1" noEditPoints="1" noAdjustHandles="1" noChangeArrowheads="1" noChangeShapeType="1" noTextEdit="1"/>
              </p:cNvSpPr>
              <p:nvPr/>
            </p:nvSpPr>
            <p:spPr>
              <a:xfrm>
                <a:off x="4377693" y="1106455"/>
                <a:ext cx="4518881" cy="4950102"/>
              </a:xfrm>
              <a:prstGeom prst="rect">
                <a:avLst/>
              </a:prstGeom>
              <a:blipFill>
                <a:blip r:embed="rId4"/>
                <a:stretch>
                  <a:fillRect l="-269"/>
                </a:stretch>
              </a:blipFill>
              <a:ln>
                <a:solidFill>
                  <a:schemeClr val="bg1"/>
                </a:solidFill>
              </a:ln>
            </p:spPr>
            <p:txBody>
              <a:bodyPr/>
              <a:lstStyle/>
              <a:p>
                <a:r>
                  <a:rPr lang="en-US">
                    <a:noFill/>
                  </a:rPr>
                  <a:t> </a:t>
                </a:r>
              </a:p>
            </p:txBody>
          </p:sp>
        </mc:Fallback>
      </mc:AlternateContent>
    </p:spTree>
    <p:extLst>
      <p:ext uri="{BB962C8B-B14F-4D97-AF65-F5344CB8AC3E}">
        <p14:creationId xmlns:p14="http://schemas.microsoft.com/office/powerpoint/2010/main" val="12897000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2" name="Rectangle 11">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F5F0484D-C866-4017-A5E8-FA37C6DB1200}"/>
              </a:ext>
            </a:extLst>
          </p:cNvPr>
          <p:cNvSpPr>
            <a:spLocks noGrp="1"/>
          </p:cNvSpPr>
          <p:nvPr>
            <p:ph type="sldNum" sz="quarter" idx="12"/>
          </p:nvPr>
        </p:nvSpPr>
        <p:spPr>
          <a:xfrm>
            <a:off x="7764405" y="295729"/>
            <a:ext cx="628649" cy="767687"/>
          </a:xfrm>
        </p:spPr>
        <p:txBody>
          <a:bodyPr>
            <a:normAutofit/>
          </a:bodyPr>
          <a:lstStyle/>
          <a:p>
            <a:pPr>
              <a:spcAft>
                <a:spcPts val="600"/>
              </a:spcAft>
            </a:pPr>
            <a:r>
              <a:rPr lang="en-US" sz="2801" dirty="0">
                <a:solidFill>
                  <a:srgbClr val="FFFFFF"/>
                </a:solidFill>
              </a:rPr>
              <a:t>26</a:t>
            </a:r>
          </a:p>
        </p:txBody>
      </p:sp>
      <p:sp>
        <p:nvSpPr>
          <p:cNvPr id="14"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9954" y="1460230"/>
            <a:ext cx="2604045"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6" name="Freeform: Shape 15">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762067"/>
            <a:ext cx="9144313"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6" name="Rectangle 5">
            <a:extLst>
              <a:ext uri="{FF2B5EF4-FFF2-40B4-BE49-F238E27FC236}">
                <a16:creationId xmlns:a16="http://schemas.microsoft.com/office/drawing/2014/main" id="{CFAD1D63-A52A-42E0-BCFB-68E88E65AEB8}"/>
              </a:ext>
            </a:extLst>
          </p:cNvPr>
          <p:cNvSpPr/>
          <p:nvPr/>
        </p:nvSpPr>
        <p:spPr>
          <a:xfrm>
            <a:off x="2393620" y="159474"/>
            <a:ext cx="4429418" cy="707886"/>
          </a:xfrm>
          <a:prstGeom prst="rect">
            <a:avLst/>
          </a:prstGeom>
        </p:spPr>
        <p:txBody>
          <a:bodyPr wrap="none">
            <a:spAutoFit/>
          </a:bodyPr>
          <a:lstStyle/>
          <a:p>
            <a:r>
              <a:rPr lang="en-US" sz="2000" b="1" dirty="0">
                <a:solidFill>
                  <a:schemeClr val="bg1"/>
                </a:solidFill>
                <a:latin typeface="+mj-lt"/>
                <a:ea typeface="+mj-ea"/>
                <a:cs typeface="+mj-cs"/>
              </a:rPr>
              <a:t>Robust Optimization (RO) </a:t>
            </a:r>
            <a:r>
              <a:rPr lang="en-US" dirty="0">
                <a:solidFill>
                  <a:schemeClr val="bg1"/>
                </a:solidFill>
              </a:rPr>
              <a:t>(Cont’d)</a:t>
            </a:r>
          </a:p>
          <a:p>
            <a:endParaRPr lang="en-US" sz="2000" b="1" dirty="0">
              <a:solidFill>
                <a:schemeClr val="bg1"/>
              </a:solidFill>
              <a:latin typeface="+mj-lt"/>
              <a:ea typeface="+mj-ea"/>
              <a:cs typeface="+mj-cs"/>
            </a:endParaRPr>
          </a:p>
        </p:txBody>
      </p:sp>
      <p:sp>
        <p:nvSpPr>
          <p:cNvPr id="15" name="Half Frame 14">
            <a:extLst>
              <a:ext uri="{FF2B5EF4-FFF2-40B4-BE49-F238E27FC236}">
                <a16:creationId xmlns:a16="http://schemas.microsoft.com/office/drawing/2014/main" id="{06D2AADB-750E-477E-BBA5-9883FF965EA9}"/>
              </a:ext>
            </a:extLst>
          </p:cNvPr>
          <p:cNvSpPr/>
          <p:nvPr/>
        </p:nvSpPr>
        <p:spPr>
          <a:xfrm rot="2550365">
            <a:off x="3505277" y="1093674"/>
            <a:ext cx="2378673" cy="2178512"/>
          </a:xfrm>
          <a:prstGeom prst="halfFrame">
            <a:avLst>
              <a:gd name="adj1" fmla="val 15676"/>
              <a:gd name="adj2" fmla="val 1758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aphicFrame>
        <p:nvGraphicFramePr>
          <p:cNvPr id="19" name="Content Placeholder 18">
            <a:extLst>
              <a:ext uri="{FF2B5EF4-FFF2-40B4-BE49-F238E27FC236}">
                <a16:creationId xmlns:a16="http://schemas.microsoft.com/office/drawing/2014/main" id="{8AE5692D-5109-4A28-95F3-968AC7516016}"/>
              </a:ext>
            </a:extLst>
          </p:cNvPr>
          <p:cNvGraphicFramePr>
            <a:graphicFrameLocks noGrp="1"/>
          </p:cNvGraphicFramePr>
          <p:nvPr>
            <p:ph idx="1"/>
            <p:extLst>
              <p:ext uri="{D42A27DB-BD31-4B8C-83A1-F6EECF244321}">
                <p14:modId xmlns:p14="http://schemas.microsoft.com/office/powerpoint/2010/main" val="2866468613"/>
              </p:ext>
            </p:extLst>
          </p:nvPr>
        </p:nvGraphicFramePr>
        <p:xfrm>
          <a:off x="72658" y="2276434"/>
          <a:ext cx="4484451"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0" name="Chart 19">
            <a:extLst>
              <a:ext uri="{FF2B5EF4-FFF2-40B4-BE49-F238E27FC236}">
                <a16:creationId xmlns:a16="http://schemas.microsoft.com/office/drawing/2014/main" id="{715A1727-6BCB-4887-A1B7-2632AD07BF5C}"/>
              </a:ext>
            </a:extLst>
          </p:cNvPr>
          <p:cNvGraphicFramePr>
            <a:graphicFrameLocks/>
          </p:cNvGraphicFramePr>
          <p:nvPr>
            <p:extLst>
              <p:ext uri="{D42A27DB-BD31-4B8C-83A1-F6EECF244321}">
                <p14:modId xmlns:p14="http://schemas.microsoft.com/office/powerpoint/2010/main" val="1829000095"/>
              </p:ext>
            </p:extLst>
          </p:nvPr>
        </p:nvGraphicFramePr>
        <p:xfrm>
          <a:off x="4608329" y="2279545"/>
          <a:ext cx="4484451"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22" name="TextBox 21">
            <a:extLst>
              <a:ext uri="{FF2B5EF4-FFF2-40B4-BE49-F238E27FC236}">
                <a16:creationId xmlns:a16="http://schemas.microsoft.com/office/drawing/2014/main" id="{472EDFD3-D7D0-4DBB-BFD8-ACE70E792CF7}"/>
              </a:ext>
            </a:extLst>
          </p:cNvPr>
          <p:cNvSpPr txBox="1"/>
          <p:nvPr/>
        </p:nvSpPr>
        <p:spPr>
          <a:xfrm>
            <a:off x="524969" y="4937501"/>
            <a:ext cx="3842749" cy="1200329"/>
          </a:xfrm>
          <a:prstGeom prst="rect">
            <a:avLst/>
          </a:prstGeom>
          <a:noFill/>
        </p:spPr>
        <p:txBody>
          <a:bodyPr wrap="square" rtlCol="0">
            <a:spAutoFit/>
          </a:bodyPr>
          <a:lstStyle/>
          <a:p>
            <a:endParaRPr lang="en-US" b="1" dirty="0"/>
          </a:p>
          <a:p>
            <a:r>
              <a:rPr lang="en-US" b="1" dirty="0"/>
              <a:t>Expected Profit: $ 430,790/-</a:t>
            </a:r>
          </a:p>
          <a:p>
            <a:endParaRPr lang="en-US" b="1" dirty="0"/>
          </a:p>
          <a:p>
            <a:r>
              <a:rPr lang="en-US" b="1" dirty="0"/>
              <a:t>Computational Time: 2.87 sec.</a:t>
            </a:r>
          </a:p>
        </p:txBody>
      </p:sp>
      <p:sp>
        <p:nvSpPr>
          <p:cNvPr id="23" name="TextBox 22">
            <a:extLst>
              <a:ext uri="{FF2B5EF4-FFF2-40B4-BE49-F238E27FC236}">
                <a16:creationId xmlns:a16="http://schemas.microsoft.com/office/drawing/2014/main" id="{3F43D40B-9201-436E-B4B6-7C69D59223C1}"/>
              </a:ext>
            </a:extLst>
          </p:cNvPr>
          <p:cNvSpPr txBox="1"/>
          <p:nvPr/>
        </p:nvSpPr>
        <p:spPr>
          <a:xfrm>
            <a:off x="5009576" y="4875122"/>
            <a:ext cx="3648364" cy="1200329"/>
          </a:xfrm>
          <a:prstGeom prst="rect">
            <a:avLst/>
          </a:prstGeom>
          <a:noFill/>
        </p:spPr>
        <p:txBody>
          <a:bodyPr wrap="square" rtlCol="0">
            <a:spAutoFit/>
          </a:bodyPr>
          <a:lstStyle/>
          <a:p>
            <a:endParaRPr lang="en-US" b="1" dirty="0"/>
          </a:p>
          <a:p>
            <a:r>
              <a:rPr lang="en-US" b="1" dirty="0"/>
              <a:t>Expected Profit: $ 520,449/-</a:t>
            </a:r>
          </a:p>
          <a:p>
            <a:endParaRPr lang="en-US" b="1" dirty="0"/>
          </a:p>
          <a:p>
            <a:r>
              <a:rPr lang="en-US" b="1" dirty="0"/>
              <a:t>Computational Time: 2.14 sec.</a:t>
            </a:r>
          </a:p>
        </p:txBody>
      </p:sp>
      <p:sp>
        <p:nvSpPr>
          <p:cNvPr id="24" name="Footer Placeholder 3">
            <a:extLst>
              <a:ext uri="{FF2B5EF4-FFF2-40B4-BE49-F238E27FC236}">
                <a16:creationId xmlns:a16="http://schemas.microsoft.com/office/drawing/2014/main" id="{1095DA9D-0B0C-4BB3-82C7-29359C4B11C3}"/>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5000"/>
                    <a:lumOff val="5000"/>
                    <a:alpha val="60000"/>
                  </a:schemeClr>
                </a:solidFill>
              </a:rPr>
              <a:t>07, November 2019</a:t>
            </a:r>
          </a:p>
        </p:txBody>
      </p:sp>
      <p:sp>
        <p:nvSpPr>
          <p:cNvPr id="21" name="TextBox 20">
            <a:extLst>
              <a:ext uri="{FF2B5EF4-FFF2-40B4-BE49-F238E27FC236}">
                <a16:creationId xmlns:a16="http://schemas.microsoft.com/office/drawing/2014/main" id="{6ED77C7D-0345-45C8-B621-6B8E778841CC}"/>
              </a:ext>
            </a:extLst>
          </p:cNvPr>
          <p:cNvSpPr txBox="1"/>
          <p:nvPr/>
        </p:nvSpPr>
        <p:spPr>
          <a:xfrm>
            <a:off x="1212143" y="1601877"/>
            <a:ext cx="2205479" cy="369332"/>
          </a:xfrm>
          <a:prstGeom prst="rect">
            <a:avLst/>
          </a:prstGeom>
          <a:noFill/>
        </p:spPr>
        <p:txBody>
          <a:bodyPr wrap="square" rtlCol="0">
            <a:spAutoFit/>
          </a:bodyPr>
          <a:lstStyle/>
          <a:p>
            <a:pPr algn="ctr"/>
            <a:r>
              <a:rPr lang="en-US" b="1" dirty="0">
                <a:solidFill>
                  <a:schemeClr val="bg1"/>
                </a:solidFill>
              </a:rPr>
              <a:t>LP (962 Scenarios)</a:t>
            </a:r>
            <a:endParaRPr lang="en-US" dirty="0"/>
          </a:p>
        </p:txBody>
      </p:sp>
      <p:sp>
        <p:nvSpPr>
          <p:cNvPr id="25" name="TextBox 24">
            <a:extLst>
              <a:ext uri="{FF2B5EF4-FFF2-40B4-BE49-F238E27FC236}">
                <a16:creationId xmlns:a16="http://schemas.microsoft.com/office/drawing/2014/main" id="{35039E9F-0FEF-4DEA-B24F-F7E2106E69DC}"/>
              </a:ext>
            </a:extLst>
          </p:cNvPr>
          <p:cNvSpPr txBox="1"/>
          <p:nvPr/>
        </p:nvSpPr>
        <p:spPr>
          <a:xfrm>
            <a:off x="5933151" y="1618834"/>
            <a:ext cx="2205479" cy="369332"/>
          </a:xfrm>
          <a:prstGeom prst="rect">
            <a:avLst/>
          </a:prstGeom>
          <a:noFill/>
        </p:spPr>
        <p:txBody>
          <a:bodyPr wrap="square" rtlCol="0">
            <a:spAutoFit/>
          </a:bodyPr>
          <a:lstStyle/>
          <a:p>
            <a:pPr algn="ctr"/>
            <a:r>
              <a:rPr lang="en-US" b="1" dirty="0">
                <a:solidFill>
                  <a:schemeClr val="bg1"/>
                </a:solidFill>
              </a:rPr>
              <a:t>SLP (9 Scenarios)</a:t>
            </a:r>
            <a:endParaRPr lang="en-US" dirty="0"/>
          </a:p>
        </p:txBody>
      </p:sp>
    </p:spTree>
    <p:extLst>
      <p:ext uri="{BB962C8B-B14F-4D97-AF65-F5344CB8AC3E}">
        <p14:creationId xmlns:p14="http://schemas.microsoft.com/office/powerpoint/2010/main" val="1859633089"/>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88000"/>
                <a:satMod val="130000"/>
                <a:lumMod val="124000"/>
              </a:schemeClr>
            </a:gs>
            <a:gs pos="100000">
              <a:schemeClr val="bg2">
                <a:tint val="96000"/>
                <a:shade val="88000"/>
                <a:hueMod val="108000"/>
                <a:satMod val="164000"/>
                <a:lumMod val="76000"/>
              </a:schemeClr>
            </a:gs>
          </a:gsLst>
          <a:path path="circle">
            <a:fillToRect l="45000" t="65000" r="125000" b="100000"/>
          </a:path>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2" name="Picture 11">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4" name="Oval 13">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8" name="Picture 17">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20" name="Rectangle 19">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E27238C-8EAF-4098-86E6-7723B7DAE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4" name="Freeform 36">
            <a:extLst>
              <a:ext uri="{FF2B5EF4-FFF2-40B4-BE49-F238E27FC236}">
                <a16:creationId xmlns:a16="http://schemas.microsoft.com/office/drawing/2014/main" id="{992F97B1-1891-4FCC-9E5F-BA97EDB48F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013257" y="0"/>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2">
              <a:lumMod val="60000"/>
              <a:lumOff val="40000"/>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8C6C821-FEE1-4EB6-9590-C021440C7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0"/>
            <a:ext cx="7275344" cy="6858001"/>
          </a:xfrm>
          <a:custGeom>
            <a:avLst/>
            <a:gdLst>
              <a:gd name="connsiteX0" fmla="*/ 0 w 9700459"/>
              <a:gd name="connsiteY0" fmla="*/ 0 h 6858001"/>
              <a:gd name="connsiteX1" fmla="*/ 1323975 w 9700459"/>
              <a:gd name="connsiteY1" fmla="*/ 0 h 6858001"/>
              <a:gd name="connsiteX2" fmla="*/ 1517015 w 9700459"/>
              <a:gd name="connsiteY2" fmla="*/ 0 h 6858001"/>
              <a:gd name="connsiteX3" fmla="*/ 3241265 w 9700459"/>
              <a:gd name="connsiteY3" fmla="*/ 0 h 6858001"/>
              <a:gd name="connsiteX4" fmla="*/ 3241265 w 9700459"/>
              <a:gd name="connsiteY4" fmla="*/ 1 h 6858001"/>
              <a:gd name="connsiteX5" fmla="*/ 8355744 w 9700459"/>
              <a:gd name="connsiteY5" fmla="*/ 1 h 6858001"/>
              <a:gd name="connsiteX6" fmla="*/ 8355744 w 9700459"/>
              <a:gd name="connsiteY6" fmla="*/ 0 h 6858001"/>
              <a:gd name="connsiteX7" fmla="*/ 9699282 w 9700459"/>
              <a:gd name="connsiteY7" fmla="*/ 0 h 6858001"/>
              <a:gd name="connsiteX8" fmla="*/ 9674237 w 9700459"/>
              <a:gd name="connsiteY8" fmla="*/ 155677 h 6858001"/>
              <a:gd name="connsiteX9" fmla="*/ 9650368 w 9700459"/>
              <a:gd name="connsiteY9" fmla="*/ 310668 h 6858001"/>
              <a:gd name="connsiteX10" fmla="*/ 9627004 w 9700459"/>
              <a:gd name="connsiteY10" fmla="*/ 466344 h 6858001"/>
              <a:gd name="connsiteX11" fmla="*/ 9607001 w 9700459"/>
              <a:gd name="connsiteY11" fmla="*/ 622707 h 6858001"/>
              <a:gd name="connsiteX12" fmla="*/ 9586830 w 9700459"/>
              <a:gd name="connsiteY12" fmla="*/ 778383 h 6858001"/>
              <a:gd name="connsiteX13" fmla="*/ 9568004 w 9700459"/>
              <a:gd name="connsiteY13" fmla="*/ 934746 h 6858001"/>
              <a:gd name="connsiteX14" fmla="*/ 9551868 w 9700459"/>
              <a:gd name="connsiteY14" fmla="*/ 1089051 h 6858001"/>
              <a:gd name="connsiteX15" fmla="*/ 9536572 w 9700459"/>
              <a:gd name="connsiteY15" fmla="*/ 1245413 h 6858001"/>
              <a:gd name="connsiteX16" fmla="*/ 9522620 w 9700459"/>
              <a:gd name="connsiteY16" fmla="*/ 1401090 h 6858001"/>
              <a:gd name="connsiteX17" fmla="*/ 9510518 w 9700459"/>
              <a:gd name="connsiteY17" fmla="*/ 1554023 h 6858001"/>
              <a:gd name="connsiteX18" fmla="*/ 9498415 w 9700459"/>
              <a:gd name="connsiteY18" fmla="*/ 1709014 h 6858001"/>
              <a:gd name="connsiteX19" fmla="*/ 9488330 w 9700459"/>
              <a:gd name="connsiteY19" fmla="*/ 1861947 h 6858001"/>
              <a:gd name="connsiteX20" fmla="*/ 9480430 w 9700459"/>
              <a:gd name="connsiteY20" fmla="*/ 2014881 h 6858001"/>
              <a:gd name="connsiteX21" fmla="*/ 9472193 w 9700459"/>
              <a:gd name="connsiteY21" fmla="*/ 2167128 h 6858001"/>
              <a:gd name="connsiteX22" fmla="*/ 9465302 w 9700459"/>
              <a:gd name="connsiteY22" fmla="*/ 2318004 h 6858001"/>
              <a:gd name="connsiteX23" fmla="*/ 9460427 w 9700459"/>
              <a:gd name="connsiteY23" fmla="*/ 2467509 h 6858001"/>
              <a:gd name="connsiteX24" fmla="*/ 9456225 w 9700459"/>
              <a:gd name="connsiteY24" fmla="*/ 2617013 h 6858001"/>
              <a:gd name="connsiteX25" fmla="*/ 9452191 w 9700459"/>
              <a:gd name="connsiteY25" fmla="*/ 2765146 h 6858001"/>
              <a:gd name="connsiteX26" fmla="*/ 9450342 w 9700459"/>
              <a:gd name="connsiteY26" fmla="*/ 2911221 h 6858001"/>
              <a:gd name="connsiteX27" fmla="*/ 9448325 w 9700459"/>
              <a:gd name="connsiteY27" fmla="*/ 3057297 h 6858001"/>
              <a:gd name="connsiteX28" fmla="*/ 9447316 w 9700459"/>
              <a:gd name="connsiteY28" fmla="*/ 3201315 h 6858001"/>
              <a:gd name="connsiteX29" fmla="*/ 9448325 w 9700459"/>
              <a:gd name="connsiteY29" fmla="*/ 3343961 h 6858001"/>
              <a:gd name="connsiteX30" fmla="*/ 9448325 w 9700459"/>
              <a:gd name="connsiteY30" fmla="*/ 3485236 h 6858001"/>
              <a:gd name="connsiteX31" fmla="*/ 9450342 w 9700459"/>
              <a:gd name="connsiteY31" fmla="*/ 3625139 h 6858001"/>
              <a:gd name="connsiteX32" fmla="*/ 9453367 w 9700459"/>
              <a:gd name="connsiteY32" fmla="*/ 3762299 h 6858001"/>
              <a:gd name="connsiteX33" fmla="*/ 9456225 w 9700459"/>
              <a:gd name="connsiteY33" fmla="*/ 3898087 h 6858001"/>
              <a:gd name="connsiteX34" fmla="*/ 9459419 w 9700459"/>
              <a:gd name="connsiteY34" fmla="*/ 4031133 h 6858001"/>
              <a:gd name="connsiteX35" fmla="*/ 9464293 w 9700459"/>
              <a:gd name="connsiteY35" fmla="*/ 4163492 h 6858001"/>
              <a:gd name="connsiteX36" fmla="*/ 9469504 w 9700459"/>
              <a:gd name="connsiteY36" fmla="*/ 4293793 h 6858001"/>
              <a:gd name="connsiteX37" fmla="*/ 9474210 w 9700459"/>
              <a:gd name="connsiteY37" fmla="*/ 4421352 h 6858001"/>
              <a:gd name="connsiteX38" fmla="*/ 9487490 w 9700459"/>
              <a:gd name="connsiteY38" fmla="*/ 4670298 h 6858001"/>
              <a:gd name="connsiteX39" fmla="*/ 9501609 w 9700459"/>
              <a:gd name="connsiteY39" fmla="*/ 4908956 h 6858001"/>
              <a:gd name="connsiteX40" fmla="*/ 9516401 w 9700459"/>
              <a:gd name="connsiteY40" fmla="*/ 5138013 h 6858001"/>
              <a:gd name="connsiteX41" fmla="*/ 9532706 w 9700459"/>
              <a:gd name="connsiteY41" fmla="*/ 5354726 h 6858001"/>
              <a:gd name="connsiteX42" fmla="*/ 9549683 w 9700459"/>
              <a:gd name="connsiteY42" fmla="*/ 5561838 h 6858001"/>
              <a:gd name="connsiteX43" fmla="*/ 9568004 w 9700459"/>
              <a:gd name="connsiteY43" fmla="*/ 5753862 h 6858001"/>
              <a:gd name="connsiteX44" fmla="*/ 9585990 w 9700459"/>
              <a:gd name="connsiteY44" fmla="*/ 5934227 h 6858001"/>
              <a:gd name="connsiteX45" fmla="*/ 9603975 w 9700459"/>
              <a:gd name="connsiteY45" fmla="*/ 6100191 h 6858001"/>
              <a:gd name="connsiteX46" fmla="*/ 9620952 w 9700459"/>
              <a:gd name="connsiteY46" fmla="*/ 6252438 h 6858001"/>
              <a:gd name="connsiteX47" fmla="*/ 9637089 w 9700459"/>
              <a:gd name="connsiteY47" fmla="*/ 6387541 h 6858001"/>
              <a:gd name="connsiteX48" fmla="*/ 9652385 w 9700459"/>
              <a:gd name="connsiteY48" fmla="*/ 6509613 h 6858001"/>
              <a:gd name="connsiteX49" fmla="*/ 9665160 w 9700459"/>
              <a:gd name="connsiteY49" fmla="*/ 6612483 h 6858001"/>
              <a:gd name="connsiteX50" fmla="*/ 9677262 w 9700459"/>
              <a:gd name="connsiteY50" fmla="*/ 6698894 h 6858001"/>
              <a:gd name="connsiteX51" fmla="*/ 9694576 w 9700459"/>
              <a:gd name="connsiteY51" fmla="*/ 6817538 h 6858001"/>
              <a:gd name="connsiteX52" fmla="*/ 9700459 w 9700459"/>
              <a:gd name="connsiteY52" fmla="*/ 6858000 h 6858001"/>
              <a:gd name="connsiteX53" fmla="*/ 8795105 w 9700459"/>
              <a:gd name="connsiteY53" fmla="*/ 6858000 h 6858001"/>
              <a:gd name="connsiteX54" fmla="*/ 8795105 w 9700459"/>
              <a:gd name="connsiteY54" fmla="*/ 6858001 h 6858001"/>
              <a:gd name="connsiteX55" fmla="*/ 2704541 w 9700459"/>
              <a:gd name="connsiteY55" fmla="*/ 6858001 h 6858001"/>
              <a:gd name="connsiteX56" fmla="*/ 2704541 w 9700459"/>
              <a:gd name="connsiteY56" fmla="*/ 6858000 h 6858001"/>
              <a:gd name="connsiteX57" fmla="*/ 1517015 w 9700459"/>
              <a:gd name="connsiteY57" fmla="*/ 6858000 h 6858001"/>
              <a:gd name="connsiteX58" fmla="*/ 1323975 w 9700459"/>
              <a:gd name="connsiteY58" fmla="*/ 6858000 h 6858001"/>
              <a:gd name="connsiteX59" fmla="*/ 0 w 9700459"/>
              <a:gd name="connsiteY5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9700459" h="6858001">
                <a:moveTo>
                  <a:pt x="0" y="0"/>
                </a:moveTo>
                <a:lnTo>
                  <a:pt x="1323975" y="0"/>
                </a:lnTo>
                <a:lnTo>
                  <a:pt x="1517015" y="0"/>
                </a:lnTo>
                <a:lnTo>
                  <a:pt x="3241265" y="0"/>
                </a:lnTo>
                <a:lnTo>
                  <a:pt x="3241265" y="1"/>
                </a:lnTo>
                <a:lnTo>
                  <a:pt x="8355744" y="1"/>
                </a:lnTo>
                <a:lnTo>
                  <a:pt x="8355744" y="0"/>
                </a:lnTo>
                <a:lnTo>
                  <a:pt x="9699282" y="0"/>
                </a:lnTo>
                <a:lnTo>
                  <a:pt x="9674237" y="155677"/>
                </a:lnTo>
                <a:lnTo>
                  <a:pt x="9650368" y="310668"/>
                </a:lnTo>
                <a:lnTo>
                  <a:pt x="9627004" y="466344"/>
                </a:lnTo>
                <a:lnTo>
                  <a:pt x="9607001" y="622707"/>
                </a:lnTo>
                <a:lnTo>
                  <a:pt x="9586830" y="778383"/>
                </a:lnTo>
                <a:lnTo>
                  <a:pt x="9568004" y="934746"/>
                </a:lnTo>
                <a:lnTo>
                  <a:pt x="9551868" y="1089051"/>
                </a:lnTo>
                <a:lnTo>
                  <a:pt x="9536572" y="1245413"/>
                </a:lnTo>
                <a:lnTo>
                  <a:pt x="9522620" y="1401090"/>
                </a:lnTo>
                <a:lnTo>
                  <a:pt x="9510518" y="1554023"/>
                </a:lnTo>
                <a:lnTo>
                  <a:pt x="9498415" y="1709014"/>
                </a:lnTo>
                <a:lnTo>
                  <a:pt x="9488330" y="1861947"/>
                </a:lnTo>
                <a:lnTo>
                  <a:pt x="9480430" y="2014881"/>
                </a:lnTo>
                <a:lnTo>
                  <a:pt x="9472193" y="2167128"/>
                </a:lnTo>
                <a:lnTo>
                  <a:pt x="9465302" y="2318004"/>
                </a:lnTo>
                <a:lnTo>
                  <a:pt x="9460427" y="2467509"/>
                </a:lnTo>
                <a:lnTo>
                  <a:pt x="9456225" y="2617013"/>
                </a:lnTo>
                <a:lnTo>
                  <a:pt x="9452191" y="2765146"/>
                </a:lnTo>
                <a:lnTo>
                  <a:pt x="9450342" y="2911221"/>
                </a:lnTo>
                <a:lnTo>
                  <a:pt x="9448325" y="3057297"/>
                </a:lnTo>
                <a:lnTo>
                  <a:pt x="9447316" y="3201315"/>
                </a:lnTo>
                <a:lnTo>
                  <a:pt x="9448325" y="3343961"/>
                </a:lnTo>
                <a:lnTo>
                  <a:pt x="9448325" y="3485236"/>
                </a:lnTo>
                <a:lnTo>
                  <a:pt x="9450342" y="3625139"/>
                </a:lnTo>
                <a:lnTo>
                  <a:pt x="9453367" y="3762299"/>
                </a:lnTo>
                <a:lnTo>
                  <a:pt x="9456225" y="3898087"/>
                </a:lnTo>
                <a:lnTo>
                  <a:pt x="9459419" y="4031133"/>
                </a:lnTo>
                <a:lnTo>
                  <a:pt x="9464293" y="4163492"/>
                </a:lnTo>
                <a:lnTo>
                  <a:pt x="9469504" y="4293793"/>
                </a:lnTo>
                <a:lnTo>
                  <a:pt x="9474210" y="4421352"/>
                </a:lnTo>
                <a:lnTo>
                  <a:pt x="9487490" y="4670298"/>
                </a:lnTo>
                <a:lnTo>
                  <a:pt x="9501609" y="4908956"/>
                </a:lnTo>
                <a:lnTo>
                  <a:pt x="9516401" y="5138013"/>
                </a:lnTo>
                <a:lnTo>
                  <a:pt x="9532706" y="5354726"/>
                </a:lnTo>
                <a:lnTo>
                  <a:pt x="9549683" y="5561838"/>
                </a:lnTo>
                <a:lnTo>
                  <a:pt x="9568004" y="5753862"/>
                </a:lnTo>
                <a:lnTo>
                  <a:pt x="9585990" y="5934227"/>
                </a:lnTo>
                <a:lnTo>
                  <a:pt x="9603975" y="6100191"/>
                </a:lnTo>
                <a:lnTo>
                  <a:pt x="9620952" y="6252438"/>
                </a:lnTo>
                <a:lnTo>
                  <a:pt x="9637089" y="6387541"/>
                </a:lnTo>
                <a:lnTo>
                  <a:pt x="9652385" y="6509613"/>
                </a:lnTo>
                <a:lnTo>
                  <a:pt x="9665160" y="6612483"/>
                </a:lnTo>
                <a:lnTo>
                  <a:pt x="9677262" y="6698894"/>
                </a:lnTo>
                <a:lnTo>
                  <a:pt x="9694576" y="6817538"/>
                </a:lnTo>
                <a:lnTo>
                  <a:pt x="9700459" y="6858000"/>
                </a:lnTo>
                <a:lnTo>
                  <a:pt x="8795105" y="6858000"/>
                </a:lnTo>
                <a:lnTo>
                  <a:pt x="8795105" y="6858001"/>
                </a:lnTo>
                <a:lnTo>
                  <a:pt x="2704541" y="6858001"/>
                </a:lnTo>
                <a:lnTo>
                  <a:pt x="2704541" y="6858000"/>
                </a:lnTo>
                <a:lnTo>
                  <a:pt x="1517015" y="6858000"/>
                </a:lnTo>
                <a:lnTo>
                  <a:pt x="1323975" y="6858000"/>
                </a:lnTo>
                <a:lnTo>
                  <a:pt x="0" y="6858000"/>
                </a:lnTo>
                <a:close/>
              </a:path>
            </a:pathLst>
          </a:custGeom>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B61A74B3-E247-44D4-8C48-FAE8E20564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D88A74C0-ECD7-4511-8186-9D74377464C8}"/>
              </a:ext>
            </a:extLst>
          </p:cNvPr>
          <p:cNvSpPr>
            <a:spLocks noGrp="1"/>
          </p:cNvSpPr>
          <p:nvPr>
            <p:ph type="sldNum" sz="quarter" idx="12"/>
          </p:nvPr>
        </p:nvSpPr>
        <p:spPr>
          <a:xfrm>
            <a:off x="7764405" y="295729"/>
            <a:ext cx="628649" cy="767687"/>
          </a:xfrm>
        </p:spPr>
        <p:txBody>
          <a:bodyPr vert="horz" lIns="91440" tIns="45720" rIns="91440" bIns="45720" rtlCol="0" anchor="b">
            <a:normAutofit/>
          </a:bodyPr>
          <a:lstStyle/>
          <a:p>
            <a:pPr defTabSz="457200">
              <a:spcAft>
                <a:spcPts val="600"/>
              </a:spcAft>
            </a:pPr>
            <a:r>
              <a:rPr lang="en-US" sz="2800" b="0" i="0" kern="1200" dirty="0">
                <a:solidFill>
                  <a:srgbClr val="FFFFFF"/>
                </a:solidFill>
                <a:latin typeface="+mn-lt"/>
                <a:ea typeface="+mn-ea"/>
                <a:cs typeface="+mn-cs"/>
              </a:rPr>
              <a:t>27</a:t>
            </a:r>
          </a:p>
        </p:txBody>
      </p:sp>
      <p:sp>
        <p:nvSpPr>
          <p:cNvPr id="17" name="Title 13">
            <a:extLst>
              <a:ext uri="{FF2B5EF4-FFF2-40B4-BE49-F238E27FC236}">
                <a16:creationId xmlns:a16="http://schemas.microsoft.com/office/drawing/2014/main" id="{10355BD5-A19F-4216-9162-FB1E3569BDEA}"/>
              </a:ext>
            </a:extLst>
          </p:cNvPr>
          <p:cNvSpPr>
            <a:spLocks noGrp="1"/>
          </p:cNvSpPr>
          <p:nvPr>
            <p:ph type="title"/>
          </p:nvPr>
        </p:nvSpPr>
        <p:spPr>
          <a:xfrm>
            <a:off x="7153772" y="2415131"/>
            <a:ext cx="1885950" cy="2471799"/>
          </a:xfrm>
        </p:spPr>
        <p:txBody>
          <a:bodyPr/>
          <a:lstStyle/>
          <a:p>
            <a:pPr algn="ctr"/>
            <a:r>
              <a:rPr lang="en-US" sz="2800" b="1" dirty="0">
                <a:solidFill>
                  <a:schemeClr val="bg1"/>
                </a:solidFill>
              </a:rPr>
              <a:t>Model Summary</a:t>
            </a:r>
          </a:p>
        </p:txBody>
      </p:sp>
      <p:sp>
        <p:nvSpPr>
          <p:cNvPr id="19" name="Footer Placeholder 3">
            <a:extLst>
              <a:ext uri="{FF2B5EF4-FFF2-40B4-BE49-F238E27FC236}">
                <a16:creationId xmlns:a16="http://schemas.microsoft.com/office/drawing/2014/main" id="{C6B823DD-491D-4A2D-BD32-4133CA86F172}"/>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alpha val="60000"/>
                  </a:schemeClr>
                </a:solidFill>
              </a:rPr>
              <a:t>07, November 2019</a:t>
            </a:r>
          </a:p>
        </p:txBody>
      </p:sp>
      <p:pic>
        <p:nvPicPr>
          <p:cNvPr id="21" name="Picture 20">
            <a:extLst>
              <a:ext uri="{FF2B5EF4-FFF2-40B4-BE49-F238E27FC236}">
                <a16:creationId xmlns:a16="http://schemas.microsoft.com/office/drawing/2014/main" id="{22A62ED6-CD07-4082-86F9-9A0AD697BEEF}"/>
              </a:ext>
            </a:extLst>
          </p:cNvPr>
          <p:cNvPicPr>
            <a:picLocks noChangeAspect="1"/>
          </p:cNvPicPr>
          <p:nvPr/>
        </p:nvPicPr>
        <p:blipFill>
          <a:blip r:embed="rId6"/>
          <a:stretch>
            <a:fillRect/>
          </a:stretch>
        </p:blipFill>
        <p:spPr>
          <a:xfrm>
            <a:off x="441586" y="561466"/>
            <a:ext cx="6356378" cy="5632734"/>
          </a:xfrm>
          <a:prstGeom prst="rect">
            <a:avLst/>
          </a:prstGeom>
        </p:spPr>
      </p:pic>
    </p:spTree>
    <p:extLst>
      <p:ext uri="{BB962C8B-B14F-4D97-AF65-F5344CB8AC3E}">
        <p14:creationId xmlns:p14="http://schemas.microsoft.com/office/powerpoint/2010/main" val="1173246705"/>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7C02A-1523-4A7C-B900-B5B8CE671BB6}"/>
              </a:ext>
            </a:extLst>
          </p:cNvPr>
          <p:cNvSpPr>
            <a:spLocks noGrp="1"/>
          </p:cNvSpPr>
          <p:nvPr>
            <p:ph type="title"/>
          </p:nvPr>
        </p:nvSpPr>
        <p:spPr/>
        <p:txBody>
          <a:bodyPr>
            <a:normAutofit/>
          </a:bodyPr>
          <a:lstStyle/>
          <a:p>
            <a:r>
              <a:rPr lang="en-US" sz="2400" b="1" dirty="0"/>
              <a:t>  Overview of Natural Gas (NG) Industry:</a:t>
            </a:r>
          </a:p>
        </p:txBody>
      </p:sp>
      <p:sp>
        <p:nvSpPr>
          <p:cNvPr id="3" name="Content Placeholder 2">
            <a:extLst>
              <a:ext uri="{FF2B5EF4-FFF2-40B4-BE49-F238E27FC236}">
                <a16:creationId xmlns:a16="http://schemas.microsoft.com/office/drawing/2014/main" id="{5547F129-48A5-4004-8E16-4E0A91D01DD9}"/>
              </a:ext>
            </a:extLst>
          </p:cNvPr>
          <p:cNvSpPr>
            <a:spLocks noGrp="1"/>
          </p:cNvSpPr>
          <p:nvPr>
            <p:ph idx="1"/>
          </p:nvPr>
        </p:nvSpPr>
        <p:spPr>
          <a:xfrm>
            <a:off x="304800" y="1490074"/>
            <a:ext cx="8354490" cy="4755486"/>
          </a:xfrm>
        </p:spPr>
        <p:txBody>
          <a:bodyPr>
            <a:normAutofit/>
          </a:bodyPr>
          <a:lstStyle/>
          <a:p>
            <a:pPr algn="just">
              <a:lnSpc>
                <a:spcPct val="150000"/>
              </a:lnSpc>
            </a:pPr>
            <a:r>
              <a:rPr lang="en-US" sz="1600" dirty="0"/>
              <a:t>NG offers a clean and efficient fuel burning method.</a:t>
            </a:r>
          </a:p>
          <a:p>
            <a:pPr algn="just">
              <a:lnSpc>
                <a:spcPct val="150000"/>
              </a:lnSpc>
            </a:pPr>
            <a:r>
              <a:rPr lang="en-US" sz="1600" dirty="0"/>
              <a:t>Canada is the fourth largest NG producer in the world and as per Canadian Gas Association report dated January’2018, NG meets over 30% of Canada’s energy demand.</a:t>
            </a:r>
          </a:p>
          <a:p>
            <a:pPr algn="just">
              <a:lnSpc>
                <a:spcPct val="150000"/>
              </a:lnSpc>
            </a:pPr>
            <a:r>
              <a:rPr lang="en-US" sz="1600" dirty="0"/>
              <a:t>The demand for NG across North America varies throughout the year and so its prices.</a:t>
            </a:r>
          </a:p>
          <a:p>
            <a:pPr algn="just">
              <a:lnSpc>
                <a:spcPct val="150000"/>
              </a:lnSpc>
            </a:pPr>
            <a:r>
              <a:rPr lang="en-US" sz="1600" dirty="0"/>
              <a:t>NG storage assets plays a vital role across all the supply chain elements.</a:t>
            </a:r>
          </a:p>
          <a:p>
            <a:pPr algn="just">
              <a:lnSpc>
                <a:spcPct val="150000"/>
              </a:lnSpc>
            </a:pPr>
            <a:r>
              <a:rPr lang="en-US" sz="1600" dirty="0"/>
              <a:t>NG storage contracts are evaluated mostly based on the past records and experiences. </a:t>
            </a:r>
          </a:p>
          <a:p>
            <a:pPr marL="0" indent="0" algn="just">
              <a:buNone/>
            </a:pPr>
            <a:endParaRPr lang="en-US" sz="1800" dirty="0"/>
          </a:p>
        </p:txBody>
      </p:sp>
      <p:sp>
        <p:nvSpPr>
          <p:cNvPr id="5" name="Slide Number Placeholder 4">
            <a:extLst>
              <a:ext uri="{FF2B5EF4-FFF2-40B4-BE49-F238E27FC236}">
                <a16:creationId xmlns:a16="http://schemas.microsoft.com/office/drawing/2014/main" id="{CF9EE33F-49E8-4CC7-8B25-72898543F8CE}"/>
              </a:ext>
            </a:extLst>
          </p:cNvPr>
          <p:cNvSpPr>
            <a:spLocks noGrp="1"/>
          </p:cNvSpPr>
          <p:nvPr>
            <p:ph type="sldNum" sz="quarter" idx="12"/>
          </p:nvPr>
        </p:nvSpPr>
        <p:spPr/>
        <p:txBody>
          <a:bodyPr/>
          <a:lstStyle/>
          <a:p>
            <a:r>
              <a:rPr lang="en-US" dirty="0"/>
              <a:t>1</a:t>
            </a:r>
          </a:p>
        </p:txBody>
      </p:sp>
      <p:sp>
        <p:nvSpPr>
          <p:cNvPr id="8" name="Footer Placeholder 3">
            <a:extLst>
              <a:ext uri="{FF2B5EF4-FFF2-40B4-BE49-F238E27FC236}">
                <a16:creationId xmlns:a16="http://schemas.microsoft.com/office/drawing/2014/main" id="{A518E36E-3932-498C-9C8D-F7AFDDE33576}"/>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p:spTree>
    <p:extLst>
      <p:ext uri="{BB962C8B-B14F-4D97-AF65-F5344CB8AC3E}">
        <p14:creationId xmlns:p14="http://schemas.microsoft.com/office/powerpoint/2010/main" val="25322153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88000"/>
                <a:satMod val="130000"/>
                <a:lumMod val="124000"/>
              </a:schemeClr>
            </a:gs>
            <a:gs pos="100000">
              <a:schemeClr val="bg2">
                <a:tint val="96000"/>
                <a:shade val="88000"/>
                <a:hueMod val="108000"/>
                <a:satMod val="164000"/>
                <a:lumMod val="76000"/>
              </a:schemeClr>
            </a:gs>
          </a:gsLst>
          <a:path path="circle">
            <a:fillToRect l="45000" t="65000" r="125000" b="100000"/>
          </a:path>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2" name="Picture 11">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4" name="Oval 13">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8" name="Picture 17">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20" name="Rectangle 19">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E27238C-8EAF-4098-86E6-7723B7DAE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4" name="Freeform 36">
            <a:extLst>
              <a:ext uri="{FF2B5EF4-FFF2-40B4-BE49-F238E27FC236}">
                <a16:creationId xmlns:a16="http://schemas.microsoft.com/office/drawing/2014/main" id="{992F97B1-1891-4FCC-9E5F-BA97EDB48F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013257" y="0"/>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2">
              <a:lumMod val="60000"/>
              <a:lumOff val="40000"/>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8C6C821-FEE1-4EB6-9590-C021440C7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0"/>
            <a:ext cx="7275344" cy="6858001"/>
          </a:xfrm>
          <a:custGeom>
            <a:avLst/>
            <a:gdLst>
              <a:gd name="connsiteX0" fmla="*/ 0 w 9700459"/>
              <a:gd name="connsiteY0" fmla="*/ 0 h 6858001"/>
              <a:gd name="connsiteX1" fmla="*/ 1323975 w 9700459"/>
              <a:gd name="connsiteY1" fmla="*/ 0 h 6858001"/>
              <a:gd name="connsiteX2" fmla="*/ 1517015 w 9700459"/>
              <a:gd name="connsiteY2" fmla="*/ 0 h 6858001"/>
              <a:gd name="connsiteX3" fmla="*/ 3241265 w 9700459"/>
              <a:gd name="connsiteY3" fmla="*/ 0 h 6858001"/>
              <a:gd name="connsiteX4" fmla="*/ 3241265 w 9700459"/>
              <a:gd name="connsiteY4" fmla="*/ 1 h 6858001"/>
              <a:gd name="connsiteX5" fmla="*/ 8355744 w 9700459"/>
              <a:gd name="connsiteY5" fmla="*/ 1 h 6858001"/>
              <a:gd name="connsiteX6" fmla="*/ 8355744 w 9700459"/>
              <a:gd name="connsiteY6" fmla="*/ 0 h 6858001"/>
              <a:gd name="connsiteX7" fmla="*/ 9699282 w 9700459"/>
              <a:gd name="connsiteY7" fmla="*/ 0 h 6858001"/>
              <a:gd name="connsiteX8" fmla="*/ 9674237 w 9700459"/>
              <a:gd name="connsiteY8" fmla="*/ 155677 h 6858001"/>
              <a:gd name="connsiteX9" fmla="*/ 9650368 w 9700459"/>
              <a:gd name="connsiteY9" fmla="*/ 310668 h 6858001"/>
              <a:gd name="connsiteX10" fmla="*/ 9627004 w 9700459"/>
              <a:gd name="connsiteY10" fmla="*/ 466344 h 6858001"/>
              <a:gd name="connsiteX11" fmla="*/ 9607001 w 9700459"/>
              <a:gd name="connsiteY11" fmla="*/ 622707 h 6858001"/>
              <a:gd name="connsiteX12" fmla="*/ 9586830 w 9700459"/>
              <a:gd name="connsiteY12" fmla="*/ 778383 h 6858001"/>
              <a:gd name="connsiteX13" fmla="*/ 9568004 w 9700459"/>
              <a:gd name="connsiteY13" fmla="*/ 934746 h 6858001"/>
              <a:gd name="connsiteX14" fmla="*/ 9551868 w 9700459"/>
              <a:gd name="connsiteY14" fmla="*/ 1089051 h 6858001"/>
              <a:gd name="connsiteX15" fmla="*/ 9536572 w 9700459"/>
              <a:gd name="connsiteY15" fmla="*/ 1245413 h 6858001"/>
              <a:gd name="connsiteX16" fmla="*/ 9522620 w 9700459"/>
              <a:gd name="connsiteY16" fmla="*/ 1401090 h 6858001"/>
              <a:gd name="connsiteX17" fmla="*/ 9510518 w 9700459"/>
              <a:gd name="connsiteY17" fmla="*/ 1554023 h 6858001"/>
              <a:gd name="connsiteX18" fmla="*/ 9498415 w 9700459"/>
              <a:gd name="connsiteY18" fmla="*/ 1709014 h 6858001"/>
              <a:gd name="connsiteX19" fmla="*/ 9488330 w 9700459"/>
              <a:gd name="connsiteY19" fmla="*/ 1861947 h 6858001"/>
              <a:gd name="connsiteX20" fmla="*/ 9480430 w 9700459"/>
              <a:gd name="connsiteY20" fmla="*/ 2014881 h 6858001"/>
              <a:gd name="connsiteX21" fmla="*/ 9472193 w 9700459"/>
              <a:gd name="connsiteY21" fmla="*/ 2167128 h 6858001"/>
              <a:gd name="connsiteX22" fmla="*/ 9465302 w 9700459"/>
              <a:gd name="connsiteY22" fmla="*/ 2318004 h 6858001"/>
              <a:gd name="connsiteX23" fmla="*/ 9460427 w 9700459"/>
              <a:gd name="connsiteY23" fmla="*/ 2467509 h 6858001"/>
              <a:gd name="connsiteX24" fmla="*/ 9456225 w 9700459"/>
              <a:gd name="connsiteY24" fmla="*/ 2617013 h 6858001"/>
              <a:gd name="connsiteX25" fmla="*/ 9452191 w 9700459"/>
              <a:gd name="connsiteY25" fmla="*/ 2765146 h 6858001"/>
              <a:gd name="connsiteX26" fmla="*/ 9450342 w 9700459"/>
              <a:gd name="connsiteY26" fmla="*/ 2911221 h 6858001"/>
              <a:gd name="connsiteX27" fmla="*/ 9448325 w 9700459"/>
              <a:gd name="connsiteY27" fmla="*/ 3057297 h 6858001"/>
              <a:gd name="connsiteX28" fmla="*/ 9447316 w 9700459"/>
              <a:gd name="connsiteY28" fmla="*/ 3201315 h 6858001"/>
              <a:gd name="connsiteX29" fmla="*/ 9448325 w 9700459"/>
              <a:gd name="connsiteY29" fmla="*/ 3343961 h 6858001"/>
              <a:gd name="connsiteX30" fmla="*/ 9448325 w 9700459"/>
              <a:gd name="connsiteY30" fmla="*/ 3485236 h 6858001"/>
              <a:gd name="connsiteX31" fmla="*/ 9450342 w 9700459"/>
              <a:gd name="connsiteY31" fmla="*/ 3625139 h 6858001"/>
              <a:gd name="connsiteX32" fmla="*/ 9453367 w 9700459"/>
              <a:gd name="connsiteY32" fmla="*/ 3762299 h 6858001"/>
              <a:gd name="connsiteX33" fmla="*/ 9456225 w 9700459"/>
              <a:gd name="connsiteY33" fmla="*/ 3898087 h 6858001"/>
              <a:gd name="connsiteX34" fmla="*/ 9459419 w 9700459"/>
              <a:gd name="connsiteY34" fmla="*/ 4031133 h 6858001"/>
              <a:gd name="connsiteX35" fmla="*/ 9464293 w 9700459"/>
              <a:gd name="connsiteY35" fmla="*/ 4163492 h 6858001"/>
              <a:gd name="connsiteX36" fmla="*/ 9469504 w 9700459"/>
              <a:gd name="connsiteY36" fmla="*/ 4293793 h 6858001"/>
              <a:gd name="connsiteX37" fmla="*/ 9474210 w 9700459"/>
              <a:gd name="connsiteY37" fmla="*/ 4421352 h 6858001"/>
              <a:gd name="connsiteX38" fmla="*/ 9487490 w 9700459"/>
              <a:gd name="connsiteY38" fmla="*/ 4670298 h 6858001"/>
              <a:gd name="connsiteX39" fmla="*/ 9501609 w 9700459"/>
              <a:gd name="connsiteY39" fmla="*/ 4908956 h 6858001"/>
              <a:gd name="connsiteX40" fmla="*/ 9516401 w 9700459"/>
              <a:gd name="connsiteY40" fmla="*/ 5138013 h 6858001"/>
              <a:gd name="connsiteX41" fmla="*/ 9532706 w 9700459"/>
              <a:gd name="connsiteY41" fmla="*/ 5354726 h 6858001"/>
              <a:gd name="connsiteX42" fmla="*/ 9549683 w 9700459"/>
              <a:gd name="connsiteY42" fmla="*/ 5561838 h 6858001"/>
              <a:gd name="connsiteX43" fmla="*/ 9568004 w 9700459"/>
              <a:gd name="connsiteY43" fmla="*/ 5753862 h 6858001"/>
              <a:gd name="connsiteX44" fmla="*/ 9585990 w 9700459"/>
              <a:gd name="connsiteY44" fmla="*/ 5934227 h 6858001"/>
              <a:gd name="connsiteX45" fmla="*/ 9603975 w 9700459"/>
              <a:gd name="connsiteY45" fmla="*/ 6100191 h 6858001"/>
              <a:gd name="connsiteX46" fmla="*/ 9620952 w 9700459"/>
              <a:gd name="connsiteY46" fmla="*/ 6252438 h 6858001"/>
              <a:gd name="connsiteX47" fmla="*/ 9637089 w 9700459"/>
              <a:gd name="connsiteY47" fmla="*/ 6387541 h 6858001"/>
              <a:gd name="connsiteX48" fmla="*/ 9652385 w 9700459"/>
              <a:gd name="connsiteY48" fmla="*/ 6509613 h 6858001"/>
              <a:gd name="connsiteX49" fmla="*/ 9665160 w 9700459"/>
              <a:gd name="connsiteY49" fmla="*/ 6612483 h 6858001"/>
              <a:gd name="connsiteX50" fmla="*/ 9677262 w 9700459"/>
              <a:gd name="connsiteY50" fmla="*/ 6698894 h 6858001"/>
              <a:gd name="connsiteX51" fmla="*/ 9694576 w 9700459"/>
              <a:gd name="connsiteY51" fmla="*/ 6817538 h 6858001"/>
              <a:gd name="connsiteX52" fmla="*/ 9700459 w 9700459"/>
              <a:gd name="connsiteY52" fmla="*/ 6858000 h 6858001"/>
              <a:gd name="connsiteX53" fmla="*/ 8795105 w 9700459"/>
              <a:gd name="connsiteY53" fmla="*/ 6858000 h 6858001"/>
              <a:gd name="connsiteX54" fmla="*/ 8795105 w 9700459"/>
              <a:gd name="connsiteY54" fmla="*/ 6858001 h 6858001"/>
              <a:gd name="connsiteX55" fmla="*/ 2704541 w 9700459"/>
              <a:gd name="connsiteY55" fmla="*/ 6858001 h 6858001"/>
              <a:gd name="connsiteX56" fmla="*/ 2704541 w 9700459"/>
              <a:gd name="connsiteY56" fmla="*/ 6858000 h 6858001"/>
              <a:gd name="connsiteX57" fmla="*/ 1517015 w 9700459"/>
              <a:gd name="connsiteY57" fmla="*/ 6858000 h 6858001"/>
              <a:gd name="connsiteX58" fmla="*/ 1323975 w 9700459"/>
              <a:gd name="connsiteY58" fmla="*/ 6858000 h 6858001"/>
              <a:gd name="connsiteX59" fmla="*/ 0 w 9700459"/>
              <a:gd name="connsiteY5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9700459" h="6858001">
                <a:moveTo>
                  <a:pt x="0" y="0"/>
                </a:moveTo>
                <a:lnTo>
                  <a:pt x="1323975" y="0"/>
                </a:lnTo>
                <a:lnTo>
                  <a:pt x="1517015" y="0"/>
                </a:lnTo>
                <a:lnTo>
                  <a:pt x="3241265" y="0"/>
                </a:lnTo>
                <a:lnTo>
                  <a:pt x="3241265" y="1"/>
                </a:lnTo>
                <a:lnTo>
                  <a:pt x="8355744" y="1"/>
                </a:lnTo>
                <a:lnTo>
                  <a:pt x="8355744" y="0"/>
                </a:lnTo>
                <a:lnTo>
                  <a:pt x="9699282" y="0"/>
                </a:lnTo>
                <a:lnTo>
                  <a:pt x="9674237" y="155677"/>
                </a:lnTo>
                <a:lnTo>
                  <a:pt x="9650368" y="310668"/>
                </a:lnTo>
                <a:lnTo>
                  <a:pt x="9627004" y="466344"/>
                </a:lnTo>
                <a:lnTo>
                  <a:pt x="9607001" y="622707"/>
                </a:lnTo>
                <a:lnTo>
                  <a:pt x="9586830" y="778383"/>
                </a:lnTo>
                <a:lnTo>
                  <a:pt x="9568004" y="934746"/>
                </a:lnTo>
                <a:lnTo>
                  <a:pt x="9551868" y="1089051"/>
                </a:lnTo>
                <a:lnTo>
                  <a:pt x="9536572" y="1245413"/>
                </a:lnTo>
                <a:lnTo>
                  <a:pt x="9522620" y="1401090"/>
                </a:lnTo>
                <a:lnTo>
                  <a:pt x="9510518" y="1554023"/>
                </a:lnTo>
                <a:lnTo>
                  <a:pt x="9498415" y="1709014"/>
                </a:lnTo>
                <a:lnTo>
                  <a:pt x="9488330" y="1861947"/>
                </a:lnTo>
                <a:lnTo>
                  <a:pt x="9480430" y="2014881"/>
                </a:lnTo>
                <a:lnTo>
                  <a:pt x="9472193" y="2167128"/>
                </a:lnTo>
                <a:lnTo>
                  <a:pt x="9465302" y="2318004"/>
                </a:lnTo>
                <a:lnTo>
                  <a:pt x="9460427" y="2467509"/>
                </a:lnTo>
                <a:lnTo>
                  <a:pt x="9456225" y="2617013"/>
                </a:lnTo>
                <a:lnTo>
                  <a:pt x="9452191" y="2765146"/>
                </a:lnTo>
                <a:lnTo>
                  <a:pt x="9450342" y="2911221"/>
                </a:lnTo>
                <a:lnTo>
                  <a:pt x="9448325" y="3057297"/>
                </a:lnTo>
                <a:lnTo>
                  <a:pt x="9447316" y="3201315"/>
                </a:lnTo>
                <a:lnTo>
                  <a:pt x="9448325" y="3343961"/>
                </a:lnTo>
                <a:lnTo>
                  <a:pt x="9448325" y="3485236"/>
                </a:lnTo>
                <a:lnTo>
                  <a:pt x="9450342" y="3625139"/>
                </a:lnTo>
                <a:lnTo>
                  <a:pt x="9453367" y="3762299"/>
                </a:lnTo>
                <a:lnTo>
                  <a:pt x="9456225" y="3898087"/>
                </a:lnTo>
                <a:lnTo>
                  <a:pt x="9459419" y="4031133"/>
                </a:lnTo>
                <a:lnTo>
                  <a:pt x="9464293" y="4163492"/>
                </a:lnTo>
                <a:lnTo>
                  <a:pt x="9469504" y="4293793"/>
                </a:lnTo>
                <a:lnTo>
                  <a:pt x="9474210" y="4421352"/>
                </a:lnTo>
                <a:lnTo>
                  <a:pt x="9487490" y="4670298"/>
                </a:lnTo>
                <a:lnTo>
                  <a:pt x="9501609" y="4908956"/>
                </a:lnTo>
                <a:lnTo>
                  <a:pt x="9516401" y="5138013"/>
                </a:lnTo>
                <a:lnTo>
                  <a:pt x="9532706" y="5354726"/>
                </a:lnTo>
                <a:lnTo>
                  <a:pt x="9549683" y="5561838"/>
                </a:lnTo>
                <a:lnTo>
                  <a:pt x="9568004" y="5753862"/>
                </a:lnTo>
                <a:lnTo>
                  <a:pt x="9585990" y="5934227"/>
                </a:lnTo>
                <a:lnTo>
                  <a:pt x="9603975" y="6100191"/>
                </a:lnTo>
                <a:lnTo>
                  <a:pt x="9620952" y="6252438"/>
                </a:lnTo>
                <a:lnTo>
                  <a:pt x="9637089" y="6387541"/>
                </a:lnTo>
                <a:lnTo>
                  <a:pt x="9652385" y="6509613"/>
                </a:lnTo>
                <a:lnTo>
                  <a:pt x="9665160" y="6612483"/>
                </a:lnTo>
                <a:lnTo>
                  <a:pt x="9677262" y="6698894"/>
                </a:lnTo>
                <a:lnTo>
                  <a:pt x="9694576" y="6817538"/>
                </a:lnTo>
                <a:lnTo>
                  <a:pt x="9700459" y="6858000"/>
                </a:lnTo>
                <a:lnTo>
                  <a:pt x="8795105" y="6858000"/>
                </a:lnTo>
                <a:lnTo>
                  <a:pt x="8795105" y="6858001"/>
                </a:lnTo>
                <a:lnTo>
                  <a:pt x="2704541" y="6858001"/>
                </a:lnTo>
                <a:lnTo>
                  <a:pt x="2704541" y="6858000"/>
                </a:lnTo>
                <a:lnTo>
                  <a:pt x="1517015" y="6858000"/>
                </a:lnTo>
                <a:lnTo>
                  <a:pt x="1323975" y="6858000"/>
                </a:lnTo>
                <a:lnTo>
                  <a:pt x="0" y="6858000"/>
                </a:lnTo>
                <a:close/>
              </a:path>
            </a:pathLst>
          </a:custGeom>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B61A74B3-E247-44D4-8C48-FAE8E20564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E44393F7-13DC-4615-8588-5D0FB8C6110F}"/>
              </a:ext>
            </a:extLst>
          </p:cNvPr>
          <p:cNvSpPr>
            <a:spLocks noGrp="1"/>
          </p:cNvSpPr>
          <p:nvPr>
            <p:ph type="sldNum" sz="quarter" idx="12"/>
          </p:nvPr>
        </p:nvSpPr>
        <p:spPr>
          <a:xfrm>
            <a:off x="7764405" y="295729"/>
            <a:ext cx="628649" cy="767687"/>
          </a:xfrm>
        </p:spPr>
        <p:txBody>
          <a:bodyPr vert="horz" lIns="91440" tIns="45720" rIns="91440" bIns="45720" rtlCol="0" anchor="b">
            <a:normAutofit/>
          </a:bodyPr>
          <a:lstStyle/>
          <a:p>
            <a:pPr defTabSz="457200">
              <a:spcAft>
                <a:spcPts val="600"/>
              </a:spcAft>
            </a:pPr>
            <a:r>
              <a:rPr lang="en-US" sz="2800" b="0" i="0" kern="1200" dirty="0">
                <a:solidFill>
                  <a:srgbClr val="FFFFFF"/>
                </a:solidFill>
                <a:latin typeface="+mn-lt"/>
                <a:ea typeface="+mn-ea"/>
                <a:cs typeface="+mn-cs"/>
              </a:rPr>
              <a:t>28</a:t>
            </a:r>
          </a:p>
        </p:txBody>
      </p:sp>
      <p:sp>
        <p:nvSpPr>
          <p:cNvPr id="19" name="Title 13">
            <a:extLst>
              <a:ext uri="{FF2B5EF4-FFF2-40B4-BE49-F238E27FC236}">
                <a16:creationId xmlns:a16="http://schemas.microsoft.com/office/drawing/2014/main" id="{EA8BCF4F-2685-4D6C-80BB-3C2730BCC3F5}"/>
              </a:ext>
            </a:extLst>
          </p:cNvPr>
          <p:cNvSpPr>
            <a:spLocks noGrp="1"/>
          </p:cNvSpPr>
          <p:nvPr>
            <p:ph type="title"/>
          </p:nvPr>
        </p:nvSpPr>
        <p:spPr>
          <a:xfrm>
            <a:off x="7153772" y="2415131"/>
            <a:ext cx="1885950" cy="2471799"/>
          </a:xfrm>
        </p:spPr>
        <p:txBody>
          <a:bodyPr/>
          <a:lstStyle/>
          <a:p>
            <a:pPr algn="ctr"/>
            <a:r>
              <a:rPr lang="en-US" sz="2800" b="1" dirty="0">
                <a:solidFill>
                  <a:schemeClr val="bg1"/>
                </a:solidFill>
              </a:rPr>
              <a:t>Model Summary</a:t>
            </a:r>
          </a:p>
        </p:txBody>
      </p:sp>
      <p:sp>
        <p:nvSpPr>
          <p:cNvPr id="21" name="Footer Placeholder 3">
            <a:extLst>
              <a:ext uri="{FF2B5EF4-FFF2-40B4-BE49-F238E27FC236}">
                <a16:creationId xmlns:a16="http://schemas.microsoft.com/office/drawing/2014/main" id="{91ED4F3D-03E1-4BA5-AC2A-E54D62EB58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alpha val="60000"/>
                  </a:schemeClr>
                </a:solidFill>
              </a:rPr>
              <a:t>07, November 2019</a:t>
            </a:r>
          </a:p>
        </p:txBody>
      </p:sp>
      <p:pic>
        <p:nvPicPr>
          <p:cNvPr id="17" name="Picture 16">
            <a:extLst>
              <a:ext uri="{FF2B5EF4-FFF2-40B4-BE49-F238E27FC236}">
                <a16:creationId xmlns:a16="http://schemas.microsoft.com/office/drawing/2014/main" id="{06E54978-CADC-40D1-965D-A4B57295F894}"/>
              </a:ext>
            </a:extLst>
          </p:cNvPr>
          <p:cNvPicPr>
            <a:picLocks noChangeAspect="1"/>
          </p:cNvPicPr>
          <p:nvPr/>
        </p:nvPicPr>
        <p:blipFill>
          <a:blip r:embed="rId6"/>
          <a:stretch>
            <a:fillRect/>
          </a:stretch>
        </p:blipFill>
        <p:spPr>
          <a:xfrm>
            <a:off x="438603" y="570703"/>
            <a:ext cx="5795941" cy="5599480"/>
          </a:xfrm>
          <a:prstGeom prst="rect">
            <a:avLst/>
          </a:prstGeom>
        </p:spPr>
      </p:pic>
    </p:spTree>
    <p:extLst>
      <p:ext uri="{BB962C8B-B14F-4D97-AF65-F5344CB8AC3E}">
        <p14:creationId xmlns:p14="http://schemas.microsoft.com/office/powerpoint/2010/main" val="2192347497"/>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p:txBody>
          <a:bodyPr/>
          <a:lstStyle/>
          <a:p>
            <a:r>
              <a:rPr lang="en-US" sz="2400" b="1" dirty="0"/>
              <a:t>	Modeling Approach:		</a:t>
            </a:r>
          </a:p>
        </p:txBody>
      </p:sp>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778392" y="1650123"/>
            <a:ext cx="8071317" cy="4424856"/>
          </a:xfrm>
        </p:spPr>
        <p:txBody>
          <a:bodyPr>
            <a:normAutofit/>
          </a:bodyPr>
          <a:lstStyle/>
          <a:p>
            <a:pPr>
              <a:lnSpc>
                <a:spcPct val="150000"/>
              </a:lnSpc>
            </a:pPr>
            <a:r>
              <a:rPr lang="en-US" dirty="0"/>
              <a:t>Linear Programming -Average Monthly Price (LP)</a:t>
            </a:r>
          </a:p>
          <a:p>
            <a:pPr>
              <a:lnSpc>
                <a:spcPct val="150000"/>
              </a:lnSpc>
            </a:pPr>
            <a:r>
              <a:rPr lang="en-US" dirty="0"/>
              <a:t>Stochastic Linear Programming -K Price Simulations (SLP)</a:t>
            </a:r>
          </a:p>
          <a:p>
            <a:pPr>
              <a:lnSpc>
                <a:spcPct val="150000"/>
              </a:lnSpc>
            </a:pPr>
            <a:r>
              <a:rPr lang="en-US" dirty="0"/>
              <a:t>Stochastic Linear Programming with Chance Constraint</a:t>
            </a:r>
          </a:p>
          <a:p>
            <a:pPr>
              <a:lnSpc>
                <a:spcPct val="150000"/>
              </a:lnSpc>
            </a:pPr>
            <a:r>
              <a:rPr lang="en-US" dirty="0"/>
              <a:t>Minimizing the Maximum Regret (MMR)</a:t>
            </a:r>
          </a:p>
          <a:p>
            <a:pPr>
              <a:lnSpc>
                <a:spcPct val="150000"/>
              </a:lnSpc>
            </a:pPr>
            <a:r>
              <a:rPr lang="en-US" dirty="0"/>
              <a:t>Robust Optimization (RO)</a:t>
            </a:r>
          </a:p>
          <a:p>
            <a:pPr>
              <a:lnSpc>
                <a:spcPct val="150000"/>
              </a:lnSpc>
            </a:pPr>
            <a:r>
              <a:rPr lang="en-US" dirty="0">
                <a:solidFill>
                  <a:srgbClr val="FFFF00"/>
                </a:solidFill>
              </a:rPr>
              <a:t>Deterministic Dynamic Programming (DDP)</a:t>
            </a:r>
          </a:p>
          <a:p>
            <a:pPr>
              <a:lnSpc>
                <a:spcPct val="150000"/>
              </a:lnSpc>
            </a:pPr>
            <a:endParaRPr lang="en-US" dirty="0"/>
          </a:p>
        </p:txBody>
      </p:sp>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29</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p:spTree>
    <p:extLst>
      <p:ext uri="{BB962C8B-B14F-4D97-AF65-F5344CB8AC3E}">
        <p14:creationId xmlns:p14="http://schemas.microsoft.com/office/powerpoint/2010/main" val="1519833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2"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83477" y="0"/>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14" name="Freeform: Shape 13">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743184"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0C3CA66A-6145-4E86-8A82-72FF681F30E2}"/>
              </a:ext>
            </a:extLst>
          </p:cNvPr>
          <p:cNvSpPr>
            <a:spLocks noGrp="1"/>
          </p:cNvSpPr>
          <p:nvPr>
            <p:ph type="sldNum" sz="quarter" idx="12"/>
          </p:nvPr>
        </p:nvSpPr>
        <p:spPr>
          <a:xfrm>
            <a:off x="7764405" y="295729"/>
            <a:ext cx="628649" cy="767687"/>
          </a:xfrm>
        </p:spPr>
        <p:txBody>
          <a:bodyPr>
            <a:normAutofit/>
          </a:bodyPr>
          <a:lstStyle/>
          <a:p>
            <a:pPr>
              <a:spcAft>
                <a:spcPts val="600"/>
              </a:spcAft>
            </a:pPr>
            <a:r>
              <a:rPr lang="en-US" dirty="0">
                <a:solidFill>
                  <a:srgbClr val="FFFFFF"/>
                </a:solidFill>
              </a:rPr>
              <a:t>30</a:t>
            </a:r>
            <a:endParaRPr lang="en-US" sz="2801" dirty="0">
              <a:solidFill>
                <a:srgbClr val="FFFFFF"/>
              </a:solidFill>
            </a:endParaRPr>
          </a:p>
        </p:txBody>
      </p:sp>
      <p:sp>
        <p:nvSpPr>
          <p:cNvPr id="2" name="Title 1">
            <a:extLst>
              <a:ext uri="{FF2B5EF4-FFF2-40B4-BE49-F238E27FC236}">
                <a16:creationId xmlns:a16="http://schemas.microsoft.com/office/drawing/2014/main" id="{05E170D7-7E0B-4E6B-96AD-AB9AA990D17F}"/>
              </a:ext>
            </a:extLst>
          </p:cNvPr>
          <p:cNvSpPr>
            <a:spLocks noGrp="1"/>
          </p:cNvSpPr>
          <p:nvPr>
            <p:ph type="title"/>
          </p:nvPr>
        </p:nvSpPr>
        <p:spPr>
          <a:xfrm>
            <a:off x="384562" y="1932888"/>
            <a:ext cx="2701637" cy="4470821"/>
          </a:xfrm>
        </p:spPr>
        <p:txBody>
          <a:bodyPr>
            <a:normAutofit/>
          </a:bodyPr>
          <a:lstStyle/>
          <a:p>
            <a:r>
              <a:rPr lang="en-US" sz="1600" i="1" dirty="0">
                <a:solidFill>
                  <a:schemeClr val="bg1">
                    <a:lumMod val="95000"/>
                  </a:schemeClr>
                </a:solidFill>
              </a:rPr>
              <a:t>“Given the current </a:t>
            </a:r>
            <a:r>
              <a:rPr lang="en-US" sz="1600" i="1" dirty="0">
                <a:solidFill>
                  <a:srgbClr val="FFFF00"/>
                </a:solidFill>
              </a:rPr>
              <a:t>state</a:t>
            </a:r>
            <a:r>
              <a:rPr lang="en-US" sz="1600" i="1" dirty="0">
                <a:solidFill>
                  <a:schemeClr val="bg1">
                    <a:lumMod val="95000"/>
                  </a:schemeClr>
                </a:solidFill>
              </a:rPr>
              <a:t>, an optimal policy for the remaining </a:t>
            </a:r>
            <a:r>
              <a:rPr lang="en-US" sz="1600" i="1" dirty="0">
                <a:solidFill>
                  <a:srgbClr val="FFFF00"/>
                </a:solidFill>
              </a:rPr>
              <a:t>stages</a:t>
            </a:r>
            <a:r>
              <a:rPr lang="en-US" sz="1600" i="1" dirty="0">
                <a:solidFill>
                  <a:schemeClr val="bg1">
                    <a:lumMod val="95000"/>
                  </a:schemeClr>
                </a:solidFill>
              </a:rPr>
              <a:t> is independent of the </a:t>
            </a:r>
            <a:r>
              <a:rPr lang="en-US" sz="1600" i="1" dirty="0">
                <a:solidFill>
                  <a:srgbClr val="FFFF00"/>
                </a:solidFill>
              </a:rPr>
              <a:t>policy</a:t>
            </a:r>
            <a:r>
              <a:rPr lang="en-US" sz="1600" i="1" dirty="0">
                <a:solidFill>
                  <a:schemeClr val="bg1">
                    <a:lumMod val="95000"/>
                  </a:schemeClr>
                </a:solidFill>
              </a:rPr>
              <a:t> decisions adopted in previous stages. Therefore, the optimal immediate decision depends on only the current state and not on how you got there. This is the </a:t>
            </a:r>
            <a:r>
              <a:rPr lang="en-US" sz="1600" b="1" i="1" dirty="0">
                <a:solidFill>
                  <a:schemeClr val="bg1">
                    <a:lumMod val="95000"/>
                  </a:schemeClr>
                </a:solidFill>
              </a:rPr>
              <a:t>principle of optimality </a:t>
            </a:r>
            <a:r>
              <a:rPr lang="en-US" sz="1600" i="1" dirty="0">
                <a:solidFill>
                  <a:schemeClr val="bg1">
                    <a:lumMod val="95000"/>
                  </a:schemeClr>
                </a:solidFill>
              </a:rPr>
              <a:t>for dynamic programming”. </a:t>
            </a:r>
            <a:br>
              <a:rPr lang="en-US" sz="1600" i="1" dirty="0">
                <a:solidFill>
                  <a:schemeClr val="bg1">
                    <a:lumMod val="95000"/>
                  </a:schemeClr>
                </a:solidFill>
              </a:rPr>
            </a:br>
            <a:endParaRPr lang="en-US" sz="1600" dirty="0">
              <a:solidFill>
                <a:schemeClr val="bg1">
                  <a:lumMod val="95000"/>
                </a:schemeClr>
              </a:solidFill>
            </a:endParaRPr>
          </a:p>
        </p:txBody>
      </p:sp>
      <p:sp>
        <p:nvSpPr>
          <p:cNvPr id="11" name="Title 1">
            <a:extLst>
              <a:ext uri="{FF2B5EF4-FFF2-40B4-BE49-F238E27FC236}">
                <a16:creationId xmlns:a16="http://schemas.microsoft.com/office/drawing/2014/main" id="{16FB049E-EE8D-4392-8782-16B0B95B4B25}"/>
              </a:ext>
            </a:extLst>
          </p:cNvPr>
          <p:cNvSpPr txBox="1">
            <a:spLocks/>
          </p:cNvSpPr>
          <p:nvPr/>
        </p:nvSpPr>
        <p:spPr>
          <a:xfrm>
            <a:off x="424406" y="454291"/>
            <a:ext cx="3584907" cy="1400530"/>
          </a:xfrm>
          <a:prstGeom prst="rect">
            <a:avLst/>
          </a:prstGeom>
        </p:spPr>
        <p:txBody>
          <a:bodyPr vert="horz" lIns="91440" tIns="45720" rIns="91440" bIns="45720" rtlCol="0" anchor="t">
            <a:no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a:solidFill>
                  <a:schemeClr val="bg1">
                    <a:lumMod val="95000"/>
                  </a:schemeClr>
                </a:solidFill>
              </a:rPr>
              <a:t>Deterministic Dynamic Programming (DDP) </a:t>
            </a:r>
            <a:r>
              <a:rPr lang="en-US" sz="1800" dirty="0">
                <a:solidFill>
                  <a:schemeClr val="bg1"/>
                </a:solidFill>
              </a:rPr>
              <a:t>(Cont’d)</a:t>
            </a:r>
          </a:p>
          <a:p>
            <a:endParaRPr lang="en-US" sz="2000" b="1" dirty="0">
              <a:solidFill>
                <a:schemeClr val="bg1">
                  <a:lumMod val="95000"/>
                </a:schemeClr>
              </a:solidFill>
            </a:endParaRPr>
          </a:p>
        </p:txBody>
      </p:sp>
      <p:sp>
        <p:nvSpPr>
          <p:cNvPr id="17" name="Rectangle: Rounded Corners 16">
            <a:extLst>
              <a:ext uri="{FF2B5EF4-FFF2-40B4-BE49-F238E27FC236}">
                <a16:creationId xmlns:a16="http://schemas.microsoft.com/office/drawing/2014/main" id="{8C7145A9-1430-439C-8DA9-E0F722D1B2E6}"/>
              </a:ext>
            </a:extLst>
          </p:cNvPr>
          <p:cNvSpPr/>
          <p:nvPr/>
        </p:nvSpPr>
        <p:spPr>
          <a:xfrm>
            <a:off x="7755922" y="1666439"/>
            <a:ext cx="1279501" cy="1857392"/>
          </a:xfrm>
          <a:prstGeom prst="round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8ACA723-4B7B-471D-8389-05ECFC8789B2}"/>
              </a:ext>
            </a:extLst>
          </p:cNvPr>
          <p:cNvSpPr txBox="1"/>
          <p:nvPr/>
        </p:nvSpPr>
        <p:spPr>
          <a:xfrm>
            <a:off x="7913789" y="2045405"/>
            <a:ext cx="1058071" cy="954107"/>
          </a:xfrm>
          <a:prstGeom prst="rect">
            <a:avLst/>
          </a:prstGeom>
          <a:noFill/>
        </p:spPr>
        <p:txBody>
          <a:bodyPr wrap="square" rtlCol="0">
            <a:spAutoFit/>
          </a:bodyPr>
          <a:lstStyle/>
          <a:p>
            <a:r>
              <a:rPr lang="en-US" sz="1400" dirty="0">
                <a:solidFill>
                  <a:schemeClr val="bg1"/>
                </a:solidFill>
              </a:rPr>
              <a:t>Calculate the expected profit</a:t>
            </a:r>
          </a:p>
        </p:txBody>
      </p:sp>
      <p:sp>
        <p:nvSpPr>
          <p:cNvPr id="19" name="Rectangle: Rounded Corners 18">
            <a:extLst>
              <a:ext uri="{FF2B5EF4-FFF2-40B4-BE49-F238E27FC236}">
                <a16:creationId xmlns:a16="http://schemas.microsoft.com/office/drawing/2014/main" id="{062FAEF2-C5F7-4603-819B-E23444DD1F7A}"/>
              </a:ext>
            </a:extLst>
          </p:cNvPr>
          <p:cNvSpPr/>
          <p:nvPr/>
        </p:nvSpPr>
        <p:spPr>
          <a:xfrm>
            <a:off x="3690208" y="1667640"/>
            <a:ext cx="1279501" cy="1857392"/>
          </a:xfrm>
          <a:prstGeom prst="round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A2888E02-F77E-4B98-8A35-0E808B0BC5AA}"/>
              </a:ext>
            </a:extLst>
          </p:cNvPr>
          <p:cNvSpPr/>
          <p:nvPr/>
        </p:nvSpPr>
        <p:spPr>
          <a:xfrm>
            <a:off x="5043231" y="1661109"/>
            <a:ext cx="1279501" cy="1857392"/>
          </a:xfrm>
          <a:prstGeom prst="round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BFA138F8-EFA6-4471-B496-22211B8EF702}"/>
              </a:ext>
            </a:extLst>
          </p:cNvPr>
          <p:cNvSpPr/>
          <p:nvPr/>
        </p:nvSpPr>
        <p:spPr>
          <a:xfrm>
            <a:off x="6410364" y="1648500"/>
            <a:ext cx="1279501" cy="1857392"/>
          </a:xfrm>
          <a:prstGeom prst="round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4CC6A24-77E9-419C-8C10-3A43859528F4}"/>
              </a:ext>
            </a:extLst>
          </p:cNvPr>
          <p:cNvSpPr txBox="1"/>
          <p:nvPr/>
        </p:nvSpPr>
        <p:spPr>
          <a:xfrm>
            <a:off x="6582439" y="2103163"/>
            <a:ext cx="1058071" cy="954107"/>
          </a:xfrm>
          <a:prstGeom prst="rect">
            <a:avLst/>
          </a:prstGeom>
          <a:noFill/>
        </p:spPr>
        <p:txBody>
          <a:bodyPr wrap="square" rtlCol="0">
            <a:spAutoFit/>
          </a:bodyPr>
          <a:lstStyle/>
          <a:p>
            <a:pPr lvl="0"/>
            <a:r>
              <a:rPr lang="en-US" sz="1400" dirty="0">
                <a:solidFill>
                  <a:schemeClr val="bg1"/>
                </a:solidFill>
              </a:rPr>
              <a:t>Optimal decisions for all stages</a:t>
            </a:r>
          </a:p>
        </p:txBody>
      </p:sp>
      <p:sp>
        <p:nvSpPr>
          <p:cNvPr id="23" name="TextBox 22">
            <a:extLst>
              <a:ext uri="{FF2B5EF4-FFF2-40B4-BE49-F238E27FC236}">
                <a16:creationId xmlns:a16="http://schemas.microsoft.com/office/drawing/2014/main" id="{55AC3787-C95B-43A3-A2C0-CE42A3E8FF12}"/>
              </a:ext>
            </a:extLst>
          </p:cNvPr>
          <p:cNvSpPr txBox="1"/>
          <p:nvPr/>
        </p:nvSpPr>
        <p:spPr>
          <a:xfrm>
            <a:off x="5162174" y="2047127"/>
            <a:ext cx="1110160" cy="738664"/>
          </a:xfrm>
          <a:prstGeom prst="rect">
            <a:avLst/>
          </a:prstGeom>
          <a:noFill/>
        </p:spPr>
        <p:txBody>
          <a:bodyPr wrap="square" rtlCol="0">
            <a:spAutoFit/>
          </a:bodyPr>
          <a:lstStyle/>
          <a:p>
            <a:pPr lvl="0"/>
            <a:r>
              <a:rPr lang="en-US" sz="1400" dirty="0">
                <a:solidFill>
                  <a:schemeClr val="bg1"/>
                </a:solidFill>
              </a:rPr>
              <a:t>Perform backward recursion</a:t>
            </a:r>
          </a:p>
        </p:txBody>
      </p:sp>
      <p:sp>
        <p:nvSpPr>
          <p:cNvPr id="24" name="TextBox 23">
            <a:extLst>
              <a:ext uri="{FF2B5EF4-FFF2-40B4-BE49-F238E27FC236}">
                <a16:creationId xmlns:a16="http://schemas.microsoft.com/office/drawing/2014/main" id="{BCEE91FD-E4B9-4B2D-838C-9B38BE942542}"/>
              </a:ext>
            </a:extLst>
          </p:cNvPr>
          <p:cNvSpPr txBox="1"/>
          <p:nvPr/>
        </p:nvSpPr>
        <p:spPr>
          <a:xfrm>
            <a:off x="3886820" y="1807900"/>
            <a:ext cx="1058071" cy="1384995"/>
          </a:xfrm>
          <a:prstGeom prst="rect">
            <a:avLst/>
          </a:prstGeom>
          <a:noFill/>
        </p:spPr>
        <p:txBody>
          <a:bodyPr wrap="square" rtlCol="0">
            <a:spAutoFit/>
          </a:bodyPr>
          <a:lstStyle/>
          <a:p>
            <a:pPr lvl="0"/>
            <a:r>
              <a:rPr lang="en-US" sz="1400" dirty="0">
                <a:solidFill>
                  <a:schemeClr val="bg1"/>
                </a:solidFill>
              </a:rPr>
              <a:t>Discreet States, Stages, and Policy variables </a:t>
            </a:r>
          </a:p>
        </p:txBody>
      </p:sp>
      <p:sp>
        <p:nvSpPr>
          <p:cNvPr id="25" name="Flowchart: Extract 24">
            <a:extLst>
              <a:ext uri="{FF2B5EF4-FFF2-40B4-BE49-F238E27FC236}">
                <a16:creationId xmlns:a16="http://schemas.microsoft.com/office/drawing/2014/main" id="{AB519321-C7B0-4CA7-8452-D725C1243DA9}"/>
              </a:ext>
            </a:extLst>
          </p:cNvPr>
          <p:cNvSpPr/>
          <p:nvPr/>
        </p:nvSpPr>
        <p:spPr>
          <a:xfrm rot="5400000">
            <a:off x="4855387" y="3049755"/>
            <a:ext cx="266463" cy="191098"/>
          </a:xfrm>
          <a:prstGeom prst="flowChartExtract">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6" name="Flowchart: Extract 25">
            <a:extLst>
              <a:ext uri="{FF2B5EF4-FFF2-40B4-BE49-F238E27FC236}">
                <a16:creationId xmlns:a16="http://schemas.microsoft.com/office/drawing/2014/main" id="{21A18AEB-B268-4CC6-8E8E-2C67A91E08BC}"/>
              </a:ext>
            </a:extLst>
          </p:cNvPr>
          <p:cNvSpPr/>
          <p:nvPr/>
        </p:nvSpPr>
        <p:spPr>
          <a:xfrm rot="5400000">
            <a:off x="6220796" y="3057131"/>
            <a:ext cx="266463" cy="191098"/>
          </a:xfrm>
          <a:prstGeom prst="flowChartExtract">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7" name="Flowchart: Extract 26">
            <a:extLst>
              <a:ext uri="{FF2B5EF4-FFF2-40B4-BE49-F238E27FC236}">
                <a16:creationId xmlns:a16="http://schemas.microsoft.com/office/drawing/2014/main" id="{9C58982E-BF00-4D3E-8C93-C384EED5FB17}"/>
              </a:ext>
            </a:extLst>
          </p:cNvPr>
          <p:cNvSpPr/>
          <p:nvPr/>
        </p:nvSpPr>
        <p:spPr>
          <a:xfrm rot="5400000">
            <a:off x="7576876" y="3089708"/>
            <a:ext cx="266463" cy="191098"/>
          </a:xfrm>
          <a:prstGeom prst="flowChartExtract">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8" name="Content Placeholder 2">
            <a:extLst>
              <a:ext uri="{FF2B5EF4-FFF2-40B4-BE49-F238E27FC236}">
                <a16:creationId xmlns:a16="http://schemas.microsoft.com/office/drawing/2014/main" id="{F39FB1A4-7840-4F8A-BCF0-A9A313096DC2}"/>
              </a:ext>
            </a:extLst>
          </p:cNvPr>
          <p:cNvSpPr txBox="1">
            <a:spLocks/>
          </p:cNvSpPr>
          <p:nvPr/>
        </p:nvSpPr>
        <p:spPr>
          <a:xfrm>
            <a:off x="3230974" y="3978295"/>
            <a:ext cx="5768251" cy="1449382"/>
          </a:xfrm>
          <a:prstGeom prst="rect">
            <a:avLst/>
          </a:prstGeom>
          <a:solidFill>
            <a:schemeClr val="accent4">
              <a:lumMod val="40000"/>
              <a:lumOff val="60000"/>
            </a:schemeClr>
          </a:solidFill>
          <a:ln>
            <a:solidFill>
              <a:schemeClr val="tx1"/>
            </a:solidFill>
          </a:ln>
        </p:spPr>
        <p:txBody>
          <a:bodyPr vert="horz" lIns="91440" tIns="45720" rIns="91440" bIns="45720" rtlCol="0">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buFont typeface="Wingdings 3" charset="2"/>
              <a:buNone/>
            </a:pPr>
            <a:endParaRPr lang="en-US" dirty="0">
              <a:solidFill>
                <a:schemeClr val="bg1"/>
              </a:solidFill>
            </a:endParaRPr>
          </a:p>
        </p:txBody>
      </p:sp>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C04E1E59-F38D-4E77-8684-2ABF2F507601}"/>
                  </a:ext>
                </a:extLst>
              </p:cNvPr>
              <p:cNvSpPr/>
              <p:nvPr/>
            </p:nvSpPr>
            <p:spPr>
              <a:xfrm>
                <a:off x="3230974" y="3908603"/>
                <a:ext cx="6473465" cy="1486754"/>
              </a:xfrm>
              <a:prstGeom prst="rect">
                <a:avLst/>
              </a:prstGeom>
            </p:spPr>
            <p:txBody>
              <a:bodyPr wrap="square">
                <a:spAutoFit/>
              </a:bodyPr>
              <a:lstStyle/>
              <a:p>
                <a:pPr marL="285750" indent="-285750">
                  <a:lnSpc>
                    <a:spcPct val="200000"/>
                  </a:lnSpc>
                  <a:spcBef>
                    <a:spcPts val="0"/>
                  </a:spcBef>
                  <a:buFont typeface="Wingdings" panose="05000000000000000000" pitchFamily="2" charset="2"/>
                  <a:buChar char="§"/>
                </a:pPr>
                <a14:m>
                  <m:oMath xmlns:m="http://schemas.openxmlformats.org/officeDocument/2006/math">
                    <m:r>
                      <a:rPr lang="en-US" sz="1550" i="1">
                        <a:latin typeface="Cambria Math" panose="02040503050406030204" pitchFamily="18" charset="0"/>
                      </a:rPr>
                      <m:t>𝐷𝑖𝑠𝑐𝑟𝑒𝑒𝑡</m:t>
                    </m:r>
                    <m:r>
                      <a:rPr lang="en-US" sz="1550" i="1">
                        <a:latin typeface="Cambria Math" panose="02040503050406030204" pitchFamily="18" charset="0"/>
                      </a:rPr>
                      <m:t> </m:t>
                    </m:r>
                    <m:r>
                      <a:rPr lang="en-US" sz="1550" i="1">
                        <a:latin typeface="Cambria Math" panose="02040503050406030204" pitchFamily="18" charset="0"/>
                      </a:rPr>
                      <m:t>𝑠𝑒𝑡</m:t>
                    </m:r>
                    <m:r>
                      <a:rPr lang="en-US" sz="1550" i="1">
                        <a:latin typeface="Cambria Math" panose="02040503050406030204" pitchFamily="18" charset="0"/>
                      </a:rPr>
                      <m:t> </m:t>
                    </m:r>
                    <m:r>
                      <a:rPr lang="en-US" sz="1550" i="1">
                        <a:latin typeface="Cambria Math" panose="02040503050406030204" pitchFamily="18" charset="0"/>
                      </a:rPr>
                      <m:t>𝑜𝑓</m:t>
                    </m:r>
                    <m:r>
                      <a:rPr lang="en-US" sz="1550" i="1">
                        <a:latin typeface="Cambria Math" panose="02040503050406030204" pitchFamily="18" charset="0"/>
                      </a:rPr>
                      <m:t> </m:t>
                    </m:r>
                    <m:r>
                      <a:rPr lang="en-US" sz="1550" i="1">
                        <a:latin typeface="Cambria Math" panose="02040503050406030204" pitchFamily="18" charset="0"/>
                      </a:rPr>
                      <m:t>𝑝𝑜𝑙𝑖𝑐𝑦</m:t>
                    </m:r>
                    <m:r>
                      <a:rPr lang="en-US" sz="1550" i="1">
                        <a:latin typeface="Cambria Math" panose="02040503050406030204" pitchFamily="18" charset="0"/>
                      </a:rPr>
                      <m:t> </m:t>
                    </m:r>
                    <m:r>
                      <a:rPr lang="en-US" sz="1550" i="1">
                        <a:latin typeface="Cambria Math" panose="02040503050406030204" pitchFamily="18" charset="0"/>
                      </a:rPr>
                      <m:t>𝑣𝑎𝑟𝑖𝑎𝑏𝑙𝑒𝑠</m:t>
                    </m:r>
                    <m:r>
                      <a:rPr lang="en-US" sz="1550" i="1">
                        <a:latin typeface="Cambria Math" panose="02040503050406030204" pitchFamily="18" charset="0"/>
                      </a:rPr>
                      <m:t>: </m:t>
                    </m:r>
                    <m:sSub>
                      <m:sSubPr>
                        <m:ctrlPr>
                          <a:rPr lang="en-US" sz="1550" i="1">
                            <a:latin typeface="Cambria Math" panose="02040503050406030204" pitchFamily="18" charset="0"/>
                          </a:rPr>
                        </m:ctrlPr>
                      </m:sSubPr>
                      <m:e>
                        <m:r>
                          <a:rPr lang="en-US" sz="1550" i="1">
                            <a:latin typeface="Cambria Math" panose="02040503050406030204" pitchFamily="18" charset="0"/>
                          </a:rPr>
                          <m:t>𝑥</m:t>
                        </m:r>
                      </m:e>
                      <m:sub>
                        <m:r>
                          <a:rPr lang="en-US" sz="1550" i="1">
                            <a:latin typeface="Cambria Math" panose="02040503050406030204" pitchFamily="18" charset="0"/>
                          </a:rPr>
                          <m:t>𝑖</m:t>
                        </m:r>
                      </m:sub>
                    </m:sSub>
                    <m:r>
                      <a:rPr lang="en-US" sz="1550" i="1">
                        <a:latin typeface="Cambria Math" panose="02040503050406030204" pitchFamily="18" charset="0"/>
                      </a:rPr>
                      <m:t>∈</m:t>
                    </m:r>
                    <m:r>
                      <a:rPr lang="en-US" sz="1550" i="1">
                        <a:latin typeface="Cambria Math" panose="02040503050406030204" pitchFamily="18" charset="0"/>
                      </a:rPr>
                      <m:t>𝐼</m:t>
                    </m:r>
                    <m:r>
                      <a:rPr lang="en-US" sz="1550" i="1">
                        <a:latin typeface="Cambria Math" panose="02040503050406030204" pitchFamily="18" charset="0"/>
                      </a:rPr>
                      <m:t> (</m:t>
                    </m:r>
                    <m:r>
                      <a:rPr lang="en-US" sz="1550" i="1">
                        <a:latin typeface="Cambria Math" panose="02040503050406030204" pitchFamily="18" charset="0"/>
                      </a:rPr>
                      <m:t>𝑁𝐺</m:t>
                    </m:r>
                    <m:r>
                      <a:rPr lang="en-US" sz="1550" i="1">
                        <a:latin typeface="Cambria Math" panose="02040503050406030204" pitchFamily="18" charset="0"/>
                      </a:rPr>
                      <m:t> </m:t>
                    </m:r>
                    <m:r>
                      <a:rPr lang="en-US" sz="1550" i="1">
                        <a:latin typeface="Cambria Math" panose="02040503050406030204" pitchFamily="18" charset="0"/>
                      </a:rPr>
                      <m:t>𝑖𝑛𝑗𝑒𝑐𝑡𝑖𝑜𝑛</m:t>
                    </m:r>
                    <m:r>
                      <a:rPr lang="en-US" sz="1550" i="1">
                        <a:latin typeface="Cambria Math" panose="02040503050406030204" pitchFamily="18" charset="0"/>
                      </a:rPr>
                      <m:t> </m:t>
                    </m:r>
                    <m:r>
                      <a:rPr lang="en-US" sz="1550" i="1">
                        <a:latin typeface="Cambria Math" panose="02040503050406030204" pitchFamily="18" charset="0"/>
                      </a:rPr>
                      <m:t>𝑣𝑎𝑙𝑢𝑒𝑠</m:t>
                    </m:r>
                    <m:r>
                      <a:rPr lang="en-US" sz="1550" i="1">
                        <a:latin typeface="Cambria Math" panose="02040503050406030204" pitchFamily="18" charset="0"/>
                      </a:rPr>
                      <m:t>)</m:t>
                    </m:r>
                  </m:oMath>
                </a14:m>
                <a:endParaRPr lang="en-US" sz="1550" dirty="0"/>
              </a:p>
              <a:p>
                <a:pPr marL="285750" indent="-285750">
                  <a:lnSpc>
                    <a:spcPct val="200000"/>
                  </a:lnSpc>
                  <a:spcBef>
                    <a:spcPts val="0"/>
                  </a:spcBef>
                  <a:buFont typeface="Wingdings" panose="05000000000000000000" pitchFamily="2" charset="2"/>
                  <a:buChar char="§"/>
                </a:pPr>
                <a14:m>
                  <m:oMath xmlns:m="http://schemas.openxmlformats.org/officeDocument/2006/math">
                    <m:r>
                      <a:rPr lang="en-US" sz="1550" i="1">
                        <a:latin typeface="Cambria Math" panose="02040503050406030204" pitchFamily="18" charset="0"/>
                      </a:rPr>
                      <m:t>𝐷𝑖𝑠𝑐𝑟𝑒𝑒𝑡</m:t>
                    </m:r>
                    <m:r>
                      <a:rPr lang="en-US" sz="1550" i="1">
                        <a:latin typeface="Cambria Math" panose="02040503050406030204" pitchFamily="18" charset="0"/>
                      </a:rPr>
                      <m:t> </m:t>
                    </m:r>
                    <m:r>
                      <a:rPr lang="en-US" sz="1550" i="1">
                        <a:latin typeface="Cambria Math" panose="02040503050406030204" pitchFamily="18" charset="0"/>
                      </a:rPr>
                      <m:t>𝑠𝑒𝑡</m:t>
                    </m:r>
                    <m:r>
                      <a:rPr lang="en-US" sz="1550" i="1">
                        <a:latin typeface="Cambria Math" panose="02040503050406030204" pitchFamily="18" charset="0"/>
                      </a:rPr>
                      <m:t> </m:t>
                    </m:r>
                    <m:r>
                      <a:rPr lang="en-US" sz="1550" i="1">
                        <a:latin typeface="Cambria Math" panose="02040503050406030204" pitchFamily="18" charset="0"/>
                      </a:rPr>
                      <m:t>𝑜𝑓</m:t>
                    </m:r>
                    <m:r>
                      <a:rPr lang="en-US" sz="1550" i="1">
                        <a:latin typeface="Cambria Math" panose="02040503050406030204" pitchFamily="18" charset="0"/>
                      </a:rPr>
                      <m:t> </m:t>
                    </m:r>
                    <m:r>
                      <a:rPr lang="en-US" sz="1550" i="1">
                        <a:latin typeface="Cambria Math" panose="02040503050406030204" pitchFamily="18" charset="0"/>
                      </a:rPr>
                      <m:t>𝑠𝑡𝑎𝑡𝑒</m:t>
                    </m:r>
                    <m:r>
                      <a:rPr lang="en-US" sz="1550" i="1">
                        <a:latin typeface="Cambria Math" panose="02040503050406030204" pitchFamily="18" charset="0"/>
                      </a:rPr>
                      <m:t> </m:t>
                    </m:r>
                    <m:r>
                      <a:rPr lang="en-US" sz="1550" i="1">
                        <a:latin typeface="Cambria Math" panose="02040503050406030204" pitchFamily="18" charset="0"/>
                      </a:rPr>
                      <m:t>𝑣𝑎𝑟𝑖𝑎𝑏𝑙𝑒𝑠</m:t>
                    </m:r>
                    <m:r>
                      <a:rPr lang="en-US" sz="1550" i="1">
                        <a:latin typeface="Cambria Math" panose="02040503050406030204" pitchFamily="18" charset="0"/>
                      </a:rPr>
                      <m:t>:</m:t>
                    </m:r>
                    <m:sSub>
                      <m:sSubPr>
                        <m:ctrlPr>
                          <a:rPr lang="en-US" sz="1550" i="1">
                            <a:latin typeface="Cambria Math" panose="02040503050406030204" pitchFamily="18" charset="0"/>
                          </a:rPr>
                        </m:ctrlPr>
                      </m:sSubPr>
                      <m:e>
                        <m:r>
                          <a:rPr lang="en-US" sz="1550" i="1">
                            <a:latin typeface="Cambria Math" panose="02040503050406030204" pitchFamily="18" charset="0"/>
                          </a:rPr>
                          <m:t>𝑠</m:t>
                        </m:r>
                      </m:e>
                      <m:sub>
                        <m:r>
                          <a:rPr lang="en-US" sz="1550" i="1">
                            <a:latin typeface="Cambria Math" panose="02040503050406030204" pitchFamily="18" charset="0"/>
                          </a:rPr>
                          <m:t>𝑗</m:t>
                        </m:r>
                      </m:sub>
                    </m:sSub>
                    <m:r>
                      <a:rPr lang="en-US" sz="1550" i="1">
                        <a:latin typeface="Cambria Math" panose="02040503050406030204" pitchFamily="18" charset="0"/>
                      </a:rPr>
                      <m:t>∈</m:t>
                    </m:r>
                    <m:r>
                      <a:rPr lang="en-US" sz="1550" i="1">
                        <a:latin typeface="Cambria Math" panose="02040503050406030204" pitchFamily="18" charset="0"/>
                      </a:rPr>
                      <m:t>𝐽</m:t>
                    </m:r>
                    <m:r>
                      <a:rPr lang="en-US" sz="1550" i="1">
                        <a:latin typeface="Cambria Math" panose="02040503050406030204" pitchFamily="18" charset="0"/>
                      </a:rPr>
                      <m:t> (</m:t>
                    </m:r>
                    <m:r>
                      <a:rPr lang="en-US" sz="1550" i="1">
                        <a:latin typeface="Cambria Math" panose="02040503050406030204" pitchFamily="18" charset="0"/>
                      </a:rPr>
                      <m:t>𝑁𝐺</m:t>
                    </m:r>
                    <m:r>
                      <a:rPr lang="en-US" sz="1550" i="1">
                        <a:latin typeface="Cambria Math" panose="02040503050406030204" pitchFamily="18" charset="0"/>
                      </a:rPr>
                      <m:t> </m:t>
                    </m:r>
                    <m:r>
                      <a:rPr lang="en-US" sz="1550" i="1">
                        <a:latin typeface="Cambria Math" panose="02040503050406030204" pitchFamily="18" charset="0"/>
                      </a:rPr>
                      <m:t>𝑠𝑡𝑜𝑟𝑎𝑔𝑒</m:t>
                    </m:r>
                    <m:r>
                      <a:rPr lang="en-US" sz="1550" i="1">
                        <a:latin typeface="Cambria Math" panose="02040503050406030204" pitchFamily="18" charset="0"/>
                      </a:rPr>
                      <m:t> </m:t>
                    </m:r>
                    <m:r>
                      <a:rPr lang="en-US" sz="1550" i="1">
                        <a:latin typeface="Cambria Math" panose="02040503050406030204" pitchFamily="18" charset="0"/>
                      </a:rPr>
                      <m:t>𝑣𝑎𝑙𝑢𝑒𝑠</m:t>
                    </m:r>
                    <m:r>
                      <a:rPr lang="en-US" sz="1550" i="1">
                        <a:latin typeface="Cambria Math" panose="02040503050406030204" pitchFamily="18" charset="0"/>
                      </a:rPr>
                      <m:t>)</m:t>
                    </m:r>
                  </m:oMath>
                </a14:m>
                <a:endParaRPr lang="en-US" sz="1550" dirty="0"/>
              </a:p>
              <a:p>
                <a:pPr marL="285750" indent="-285750">
                  <a:lnSpc>
                    <a:spcPct val="200000"/>
                  </a:lnSpc>
                  <a:spcBef>
                    <a:spcPts val="0"/>
                  </a:spcBef>
                  <a:buFont typeface="Wingdings" panose="05000000000000000000" pitchFamily="2" charset="2"/>
                  <a:buChar char="§"/>
                </a:pPr>
                <a14:m>
                  <m:oMath xmlns:m="http://schemas.openxmlformats.org/officeDocument/2006/math">
                    <m:r>
                      <a:rPr lang="en-US" sz="1550" i="1">
                        <a:latin typeface="Cambria Math" panose="02040503050406030204" pitchFamily="18" charset="0"/>
                      </a:rPr>
                      <m:t>𝑆𝑒𝑡</m:t>
                    </m:r>
                    <m:r>
                      <a:rPr lang="en-US" sz="1550" i="1">
                        <a:latin typeface="Cambria Math" panose="02040503050406030204" pitchFamily="18" charset="0"/>
                      </a:rPr>
                      <m:t> </m:t>
                    </m:r>
                    <m:r>
                      <a:rPr lang="en-US" sz="1550" i="1">
                        <a:latin typeface="Cambria Math" panose="02040503050406030204" pitchFamily="18" charset="0"/>
                      </a:rPr>
                      <m:t>𝑜𝑓</m:t>
                    </m:r>
                    <m:r>
                      <a:rPr lang="en-US" sz="1550" i="1">
                        <a:latin typeface="Cambria Math" panose="02040503050406030204" pitchFamily="18" charset="0"/>
                      </a:rPr>
                      <m:t> </m:t>
                    </m:r>
                    <m:r>
                      <a:rPr lang="en-US" sz="1550" i="1">
                        <a:latin typeface="Cambria Math" panose="02040503050406030204" pitchFamily="18" charset="0"/>
                      </a:rPr>
                      <m:t>𝑠𝑡𝑎𝑔𝑒𝑠</m:t>
                    </m:r>
                    <m:r>
                      <a:rPr lang="en-US" sz="1550" i="1">
                        <a:latin typeface="Cambria Math" panose="02040503050406030204" pitchFamily="18" charset="0"/>
                      </a:rPr>
                      <m:t>: </m:t>
                    </m:r>
                    <m:r>
                      <a:rPr lang="en-US" sz="1550" i="1">
                        <a:latin typeface="Cambria Math" panose="02040503050406030204" pitchFamily="18" charset="0"/>
                      </a:rPr>
                      <m:t>𝑡</m:t>
                    </m:r>
                    <m:r>
                      <a:rPr lang="en-US" sz="1550" i="1">
                        <a:latin typeface="Cambria Math" panose="02040503050406030204" pitchFamily="18" charset="0"/>
                      </a:rPr>
                      <m:t>∈</m:t>
                    </m:r>
                    <m:r>
                      <a:rPr lang="en-US" sz="1550" i="1">
                        <a:latin typeface="Cambria Math" panose="02040503050406030204" pitchFamily="18" charset="0"/>
                      </a:rPr>
                      <m:t>𝑇</m:t>
                    </m:r>
                    <m:r>
                      <a:rPr lang="en-US" sz="1550" i="1">
                        <a:latin typeface="Cambria Math" panose="02040503050406030204" pitchFamily="18" charset="0"/>
                      </a:rPr>
                      <m:t> (</m:t>
                    </m:r>
                    <m:r>
                      <a:rPr lang="en-US" sz="1550" i="1">
                        <a:latin typeface="Cambria Math" panose="02040503050406030204" pitchFamily="18" charset="0"/>
                      </a:rPr>
                      <m:t>𝑇𝑖𝑚𝑒</m:t>
                    </m:r>
                    <m:r>
                      <a:rPr lang="en-US" sz="1550" i="1">
                        <a:latin typeface="Cambria Math" panose="02040503050406030204" pitchFamily="18" charset="0"/>
                      </a:rPr>
                      <m:t> </m:t>
                    </m:r>
                    <m:r>
                      <a:rPr lang="en-US" sz="1550" i="1">
                        <a:latin typeface="Cambria Math" panose="02040503050406030204" pitchFamily="18" charset="0"/>
                      </a:rPr>
                      <m:t>𝑝𝑒𝑟𝑖𝑜𝑑𝑠</m:t>
                    </m:r>
                    <m:r>
                      <a:rPr lang="en-US" sz="1550" i="1">
                        <a:latin typeface="Cambria Math" panose="02040503050406030204" pitchFamily="18" charset="0"/>
                      </a:rPr>
                      <m:t>)</m:t>
                    </m:r>
                  </m:oMath>
                </a14:m>
                <a:endParaRPr lang="en-US" sz="1550" dirty="0"/>
              </a:p>
            </p:txBody>
          </p:sp>
        </mc:Choice>
        <mc:Fallback xmlns="">
          <p:sp>
            <p:nvSpPr>
              <p:cNvPr id="6" name="Rectangle 5">
                <a:extLst>
                  <a:ext uri="{FF2B5EF4-FFF2-40B4-BE49-F238E27FC236}">
                    <a16:creationId xmlns:a16="http://schemas.microsoft.com/office/drawing/2014/main" id="{C04E1E59-F38D-4E77-8684-2ABF2F507601}"/>
                  </a:ext>
                </a:extLst>
              </p:cNvPr>
              <p:cNvSpPr>
                <a:spLocks noRot="1" noChangeAspect="1" noMove="1" noResize="1" noEditPoints="1" noAdjustHandles="1" noChangeArrowheads="1" noChangeShapeType="1" noTextEdit="1"/>
              </p:cNvSpPr>
              <p:nvPr/>
            </p:nvSpPr>
            <p:spPr>
              <a:xfrm>
                <a:off x="3230974" y="3908603"/>
                <a:ext cx="6473465" cy="1486754"/>
              </a:xfrm>
              <a:prstGeom prst="rect">
                <a:avLst/>
              </a:prstGeom>
              <a:blipFill>
                <a:blip r:embed="rId2"/>
                <a:stretch>
                  <a:fillRect l="-282" b="-3279"/>
                </a:stretch>
              </a:blipFill>
            </p:spPr>
            <p:txBody>
              <a:bodyPr/>
              <a:lstStyle/>
              <a:p>
                <a:r>
                  <a:rPr lang="en-US">
                    <a:noFill/>
                  </a:rPr>
                  <a:t> </a:t>
                </a:r>
              </a:p>
            </p:txBody>
          </p:sp>
        </mc:Fallback>
      </mc:AlternateContent>
      <p:sp>
        <p:nvSpPr>
          <p:cNvPr id="29" name="Footer Placeholder 3">
            <a:extLst>
              <a:ext uri="{FF2B5EF4-FFF2-40B4-BE49-F238E27FC236}">
                <a16:creationId xmlns:a16="http://schemas.microsoft.com/office/drawing/2014/main" id="{5D5DF04C-01B8-434E-B568-6D17D44F2F2B}"/>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alpha val="60000"/>
                  </a:schemeClr>
                </a:solidFill>
              </a:rPr>
              <a:t>07, November 2019</a:t>
            </a:r>
          </a:p>
        </p:txBody>
      </p:sp>
      <p:sp>
        <p:nvSpPr>
          <p:cNvPr id="7" name="TextBox 6">
            <a:extLst>
              <a:ext uri="{FF2B5EF4-FFF2-40B4-BE49-F238E27FC236}">
                <a16:creationId xmlns:a16="http://schemas.microsoft.com/office/drawing/2014/main" id="{14C04EC7-DA6D-495B-BDCF-2E920C46A3DB}"/>
              </a:ext>
            </a:extLst>
          </p:cNvPr>
          <p:cNvSpPr txBox="1"/>
          <p:nvPr/>
        </p:nvSpPr>
        <p:spPr>
          <a:xfrm>
            <a:off x="3801898" y="1167941"/>
            <a:ext cx="1598920" cy="369332"/>
          </a:xfrm>
          <a:prstGeom prst="rect">
            <a:avLst/>
          </a:prstGeom>
          <a:noFill/>
        </p:spPr>
        <p:txBody>
          <a:bodyPr wrap="square" rtlCol="0">
            <a:spAutoFit/>
          </a:bodyPr>
          <a:lstStyle/>
          <a:p>
            <a:r>
              <a:rPr lang="en-US" dirty="0"/>
              <a:t>Steps:</a:t>
            </a:r>
          </a:p>
        </p:txBody>
      </p:sp>
    </p:spTree>
    <p:extLst>
      <p:ext uri="{BB962C8B-B14F-4D97-AF65-F5344CB8AC3E}">
        <p14:creationId xmlns:p14="http://schemas.microsoft.com/office/powerpoint/2010/main" val="1716641255"/>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a:extLst>
              <a:ext uri="{FF2B5EF4-FFF2-40B4-BE49-F238E27FC236}">
                <a16:creationId xmlns:a16="http://schemas.microsoft.com/office/drawing/2014/main" id="{B474C151-CC09-4CEE-B9C5-5FEFA494D62E}"/>
              </a:ext>
            </a:extLst>
          </p:cNvPr>
          <p:cNvSpPr txBox="1">
            <a:spLocks/>
          </p:cNvSpPr>
          <p:nvPr/>
        </p:nvSpPr>
        <p:spPr>
          <a:xfrm>
            <a:off x="868917" y="1690608"/>
            <a:ext cx="7337786" cy="1219737"/>
          </a:xfrm>
          <a:prstGeom prst="rect">
            <a:avLst/>
          </a:prstGeom>
          <a:solidFill>
            <a:schemeClr val="tx1">
              <a:lumMod val="95000"/>
            </a:schemeClr>
          </a:solidFill>
          <a:ln>
            <a:solidFill>
              <a:schemeClr val="bg1"/>
            </a:solidFill>
          </a:ln>
        </p:spPr>
        <p:txBody>
          <a:bodyPr vert="horz" lIns="91440" tIns="45720" rIns="91440" bIns="45720" rtlCol="0">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buFont typeface="Wingdings 3" charset="2"/>
              <a:buNone/>
            </a:pPr>
            <a:endParaRPr lang="en-US" dirty="0">
              <a:solidFill>
                <a:schemeClr val="bg1"/>
              </a:solidFill>
            </a:endParaRPr>
          </a:p>
        </p:txBody>
      </p:sp>
      <p:sp>
        <p:nvSpPr>
          <p:cNvPr id="5" name="Slide Number Placeholder 4">
            <a:extLst>
              <a:ext uri="{FF2B5EF4-FFF2-40B4-BE49-F238E27FC236}">
                <a16:creationId xmlns:a16="http://schemas.microsoft.com/office/drawing/2014/main" id="{F4290B27-8789-46E7-A6FF-5927178781E6}"/>
              </a:ext>
            </a:extLst>
          </p:cNvPr>
          <p:cNvSpPr>
            <a:spLocks noGrp="1"/>
          </p:cNvSpPr>
          <p:nvPr>
            <p:ph type="sldNum" sz="quarter" idx="12"/>
          </p:nvPr>
        </p:nvSpPr>
        <p:spPr/>
        <p:txBody>
          <a:bodyPr/>
          <a:lstStyle/>
          <a:p>
            <a:r>
              <a:rPr lang="en-US" dirty="0"/>
              <a:t>31</a:t>
            </a:r>
          </a:p>
        </p:txBody>
      </p:sp>
      <p:sp>
        <p:nvSpPr>
          <p:cNvPr id="6" name="Rectangle 5">
            <a:extLst>
              <a:ext uri="{FF2B5EF4-FFF2-40B4-BE49-F238E27FC236}">
                <a16:creationId xmlns:a16="http://schemas.microsoft.com/office/drawing/2014/main" id="{E41C3EA6-B38C-4E0C-A388-CD03B70C44C5}"/>
              </a:ext>
            </a:extLst>
          </p:cNvPr>
          <p:cNvSpPr/>
          <p:nvPr/>
        </p:nvSpPr>
        <p:spPr>
          <a:xfrm>
            <a:off x="4383160" y="2944338"/>
            <a:ext cx="235962" cy="369332"/>
          </a:xfrm>
          <a:prstGeom prst="rect">
            <a:avLst/>
          </a:prstGeom>
        </p:spPr>
        <p:txBody>
          <a:bodyPr wrap="none">
            <a:spAutoFit/>
          </a:bodyPr>
          <a:lstStyle/>
          <a:p>
            <a:r>
              <a:rPr lang="en-US" dirty="0">
                <a:latin typeface="Cambria Math" panose="02040503050406030204" pitchFamily="18" charset="0"/>
                <a:ea typeface="Times New Roman" panose="02020603050405020304" pitchFamily="18" charset="0"/>
                <a:cs typeface="Times New Roman" panose="02020603050405020304" pitchFamily="18" charset="0"/>
              </a:rPr>
              <a:t> </a:t>
            </a:r>
            <a:endParaRPr lang="en-US" dirty="0"/>
          </a:p>
        </p:txBody>
      </p:sp>
      <p:sp>
        <p:nvSpPr>
          <p:cNvPr id="12" name="Title 1">
            <a:extLst>
              <a:ext uri="{FF2B5EF4-FFF2-40B4-BE49-F238E27FC236}">
                <a16:creationId xmlns:a16="http://schemas.microsoft.com/office/drawing/2014/main" id="{31DB8152-E1C9-4596-8670-7A480CF0FB14}"/>
              </a:ext>
            </a:extLst>
          </p:cNvPr>
          <p:cNvSpPr txBox="1">
            <a:spLocks/>
          </p:cNvSpPr>
          <p:nvPr/>
        </p:nvSpPr>
        <p:spPr>
          <a:xfrm>
            <a:off x="460778" y="335833"/>
            <a:ext cx="7792853" cy="1400530"/>
          </a:xfrm>
          <a:prstGeom prst="rect">
            <a:avLst/>
          </a:prstGeom>
        </p:spPr>
        <p:txBody>
          <a:bodyPr vert="horz" lIns="91440" tIns="45720" rIns="91440" bIns="45720" rtlCol="0" anchor="t">
            <a:no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a:t>  Deterministic Dynamic Programming (DDP) </a:t>
            </a:r>
            <a:r>
              <a:rPr lang="en-US" sz="1800" dirty="0">
                <a:solidFill>
                  <a:schemeClr val="tx1"/>
                </a:solidFill>
              </a:rPr>
              <a:t>(Cont’d)</a:t>
            </a:r>
          </a:p>
          <a:p>
            <a:endParaRPr lang="en-US" sz="2000" b="1" dirty="0"/>
          </a:p>
        </p:txBody>
      </p:sp>
      <p:sp>
        <p:nvSpPr>
          <p:cNvPr id="13" name="Footer Placeholder 3">
            <a:extLst>
              <a:ext uri="{FF2B5EF4-FFF2-40B4-BE49-F238E27FC236}">
                <a16:creationId xmlns:a16="http://schemas.microsoft.com/office/drawing/2014/main" id="{4A4A6DFC-AB73-4771-B64A-087B917FB153}"/>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07, November 2019</a:t>
            </a:r>
          </a:p>
        </p:txBody>
      </p:sp>
      <p:pic>
        <p:nvPicPr>
          <p:cNvPr id="22" name="Picture 21">
            <a:extLst>
              <a:ext uri="{FF2B5EF4-FFF2-40B4-BE49-F238E27FC236}">
                <a16:creationId xmlns:a16="http://schemas.microsoft.com/office/drawing/2014/main" id="{6C2E0E01-DC3B-492E-BD2A-69E596671019}"/>
              </a:ext>
            </a:extLst>
          </p:cNvPr>
          <p:cNvPicPr>
            <a:picLocks noChangeAspect="1"/>
          </p:cNvPicPr>
          <p:nvPr/>
        </p:nvPicPr>
        <p:blipFill>
          <a:blip r:embed="rId2"/>
          <a:stretch>
            <a:fillRect/>
          </a:stretch>
        </p:blipFill>
        <p:spPr>
          <a:xfrm>
            <a:off x="833225" y="1736364"/>
            <a:ext cx="7373478" cy="1219737"/>
          </a:xfrm>
          <a:prstGeom prst="rect">
            <a:avLst/>
          </a:prstGeom>
        </p:spPr>
      </p:pic>
      <p:sp>
        <p:nvSpPr>
          <p:cNvPr id="24" name="Content Placeholder 2">
            <a:extLst>
              <a:ext uri="{FF2B5EF4-FFF2-40B4-BE49-F238E27FC236}">
                <a16:creationId xmlns:a16="http://schemas.microsoft.com/office/drawing/2014/main" id="{F94916D7-6FAB-4EAA-9BA6-93DADC715410}"/>
              </a:ext>
            </a:extLst>
          </p:cNvPr>
          <p:cNvSpPr txBox="1">
            <a:spLocks/>
          </p:cNvSpPr>
          <p:nvPr/>
        </p:nvSpPr>
        <p:spPr>
          <a:xfrm>
            <a:off x="851071" y="3129004"/>
            <a:ext cx="7337786" cy="1219737"/>
          </a:xfrm>
          <a:prstGeom prst="rect">
            <a:avLst/>
          </a:prstGeom>
          <a:solidFill>
            <a:schemeClr val="tx1">
              <a:lumMod val="95000"/>
            </a:schemeClr>
          </a:solidFill>
          <a:ln>
            <a:solidFill>
              <a:schemeClr val="bg1"/>
            </a:solidFill>
          </a:ln>
        </p:spPr>
        <p:txBody>
          <a:bodyPr vert="horz" lIns="91440" tIns="45720" rIns="91440" bIns="45720" rtlCol="0">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buFont typeface="Wingdings 3" charset="2"/>
              <a:buNone/>
            </a:pPr>
            <a:endParaRPr lang="en-US" dirty="0">
              <a:solidFill>
                <a:schemeClr val="bg1"/>
              </a:solidFill>
            </a:endParaRPr>
          </a:p>
        </p:txBody>
      </p:sp>
      <p:sp>
        <p:nvSpPr>
          <p:cNvPr id="25" name="Content Placeholder 2">
            <a:extLst>
              <a:ext uri="{FF2B5EF4-FFF2-40B4-BE49-F238E27FC236}">
                <a16:creationId xmlns:a16="http://schemas.microsoft.com/office/drawing/2014/main" id="{72AC2E00-DA2F-411A-9CD7-61F70576BE53}"/>
              </a:ext>
            </a:extLst>
          </p:cNvPr>
          <p:cNvSpPr txBox="1">
            <a:spLocks/>
          </p:cNvSpPr>
          <p:nvPr/>
        </p:nvSpPr>
        <p:spPr>
          <a:xfrm>
            <a:off x="833225" y="4533091"/>
            <a:ext cx="7337786" cy="1219737"/>
          </a:xfrm>
          <a:prstGeom prst="rect">
            <a:avLst/>
          </a:prstGeom>
          <a:solidFill>
            <a:schemeClr val="tx1">
              <a:lumMod val="95000"/>
            </a:schemeClr>
          </a:solidFill>
          <a:ln>
            <a:solidFill>
              <a:schemeClr val="bg1"/>
            </a:solidFill>
          </a:ln>
        </p:spPr>
        <p:txBody>
          <a:bodyPr vert="horz" lIns="91440" tIns="45720" rIns="91440" bIns="45720" rtlCol="0">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buFont typeface="Wingdings 3" charset="2"/>
              <a:buNone/>
            </a:pPr>
            <a:endParaRPr lang="en-US" dirty="0">
              <a:solidFill>
                <a:schemeClr val="bg1"/>
              </a:solidFill>
            </a:endParaRPr>
          </a:p>
        </p:txBody>
      </p:sp>
      <p:pic>
        <p:nvPicPr>
          <p:cNvPr id="27" name="Picture 26">
            <a:extLst>
              <a:ext uri="{FF2B5EF4-FFF2-40B4-BE49-F238E27FC236}">
                <a16:creationId xmlns:a16="http://schemas.microsoft.com/office/drawing/2014/main" id="{DF2A732C-4BF8-4339-8287-0DA8BA457A18}"/>
              </a:ext>
            </a:extLst>
          </p:cNvPr>
          <p:cNvPicPr>
            <a:picLocks noChangeAspect="1"/>
          </p:cNvPicPr>
          <p:nvPr/>
        </p:nvPicPr>
        <p:blipFill>
          <a:blip r:embed="rId3"/>
          <a:stretch>
            <a:fillRect/>
          </a:stretch>
        </p:blipFill>
        <p:spPr>
          <a:xfrm>
            <a:off x="880153" y="3161164"/>
            <a:ext cx="7373478" cy="1240282"/>
          </a:xfrm>
          <a:prstGeom prst="rect">
            <a:avLst/>
          </a:prstGeom>
        </p:spPr>
      </p:pic>
      <p:sp>
        <p:nvSpPr>
          <p:cNvPr id="33" name="Arrow: Bent-Up 32">
            <a:extLst>
              <a:ext uri="{FF2B5EF4-FFF2-40B4-BE49-F238E27FC236}">
                <a16:creationId xmlns:a16="http://schemas.microsoft.com/office/drawing/2014/main" id="{D0237B0A-DB90-46F3-91EB-C603C73AFDD7}"/>
              </a:ext>
            </a:extLst>
          </p:cNvPr>
          <p:cNvSpPr/>
          <p:nvPr/>
        </p:nvSpPr>
        <p:spPr>
          <a:xfrm rot="10800000">
            <a:off x="312503" y="1322323"/>
            <a:ext cx="3215239" cy="4430504"/>
          </a:xfrm>
          <a:prstGeom prst="bentUpArrow">
            <a:avLst>
              <a:gd name="adj1" fmla="val 5505"/>
              <a:gd name="adj2" fmla="val 8028"/>
              <a:gd name="adj3" fmla="val 12768"/>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Arrow: Bent-Up 33">
            <a:extLst>
              <a:ext uri="{FF2B5EF4-FFF2-40B4-BE49-F238E27FC236}">
                <a16:creationId xmlns:a16="http://schemas.microsoft.com/office/drawing/2014/main" id="{3A71D2EA-FB42-4819-BD90-DFC9492C7901}"/>
              </a:ext>
            </a:extLst>
          </p:cNvPr>
          <p:cNvSpPr/>
          <p:nvPr/>
        </p:nvSpPr>
        <p:spPr>
          <a:xfrm>
            <a:off x="5550602" y="1690609"/>
            <a:ext cx="3215239" cy="4414678"/>
          </a:xfrm>
          <a:prstGeom prst="bentUpArrow">
            <a:avLst>
              <a:gd name="adj1" fmla="val 6117"/>
              <a:gd name="adj2" fmla="val 8028"/>
              <a:gd name="adj3" fmla="val 13685"/>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Rectangle 34">
            <a:extLst>
              <a:ext uri="{FF2B5EF4-FFF2-40B4-BE49-F238E27FC236}">
                <a16:creationId xmlns:a16="http://schemas.microsoft.com/office/drawing/2014/main" id="{F2A5D79E-5F30-4BBA-9BCE-F173E47C0A5B}"/>
              </a:ext>
            </a:extLst>
          </p:cNvPr>
          <p:cNvSpPr/>
          <p:nvPr/>
        </p:nvSpPr>
        <p:spPr>
          <a:xfrm>
            <a:off x="3527743" y="1207295"/>
            <a:ext cx="2457724" cy="369332"/>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lt1"/>
                </a:solidFill>
              </a:rPr>
              <a:t>Backward Recursion</a:t>
            </a:r>
          </a:p>
        </p:txBody>
      </p:sp>
      <p:sp>
        <p:nvSpPr>
          <p:cNvPr id="36" name="Rectangle 35">
            <a:extLst>
              <a:ext uri="{FF2B5EF4-FFF2-40B4-BE49-F238E27FC236}">
                <a16:creationId xmlns:a16="http://schemas.microsoft.com/office/drawing/2014/main" id="{1C6EA5E8-3977-4E55-84BC-67E298071984}"/>
              </a:ext>
            </a:extLst>
          </p:cNvPr>
          <p:cNvSpPr/>
          <p:nvPr/>
        </p:nvSpPr>
        <p:spPr>
          <a:xfrm>
            <a:off x="3272279" y="5818980"/>
            <a:ext cx="2457724" cy="369332"/>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lt1"/>
                </a:solidFill>
              </a:rPr>
              <a:t>Optimal Decisions</a:t>
            </a:r>
          </a:p>
        </p:txBody>
      </p:sp>
      <p:pic>
        <p:nvPicPr>
          <p:cNvPr id="4" name="Picture 3">
            <a:extLst>
              <a:ext uri="{FF2B5EF4-FFF2-40B4-BE49-F238E27FC236}">
                <a16:creationId xmlns:a16="http://schemas.microsoft.com/office/drawing/2014/main" id="{CEA94C9D-4EFB-4B32-A672-A757AF477723}"/>
              </a:ext>
            </a:extLst>
          </p:cNvPr>
          <p:cNvPicPr>
            <a:picLocks noChangeAspect="1"/>
          </p:cNvPicPr>
          <p:nvPr/>
        </p:nvPicPr>
        <p:blipFill>
          <a:blip r:embed="rId4"/>
          <a:stretch>
            <a:fillRect/>
          </a:stretch>
        </p:blipFill>
        <p:spPr>
          <a:xfrm>
            <a:off x="852445" y="4576560"/>
            <a:ext cx="7316114" cy="1159258"/>
          </a:xfrm>
          <a:prstGeom prst="rect">
            <a:avLst/>
          </a:prstGeom>
        </p:spPr>
      </p:pic>
    </p:spTree>
    <p:extLst>
      <p:ext uri="{BB962C8B-B14F-4D97-AF65-F5344CB8AC3E}">
        <p14:creationId xmlns:p14="http://schemas.microsoft.com/office/powerpoint/2010/main" val="914403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22" name="Content Placeholder 17">
            <a:extLst>
              <a:ext uri="{FF2B5EF4-FFF2-40B4-BE49-F238E27FC236}">
                <a16:creationId xmlns:a16="http://schemas.microsoft.com/office/drawing/2014/main" id="{0E2412AC-52AE-4A61-88ED-D54599B14372}"/>
              </a:ext>
            </a:extLst>
          </p:cNvPr>
          <p:cNvGraphicFramePr>
            <a:graphicFrameLocks/>
          </p:cNvGraphicFramePr>
          <p:nvPr>
            <p:extLst>
              <p:ext uri="{D42A27DB-BD31-4B8C-83A1-F6EECF244321}">
                <p14:modId xmlns:p14="http://schemas.microsoft.com/office/powerpoint/2010/main" val="2023955752"/>
              </p:ext>
            </p:extLst>
          </p:nvPr>
        </p:nvGraphicFramePr>
        <p:xfrm>
          <a:off x="3787647" y="1568825"/>
          <a:ext cx="5126987" cy="3423511"/>
        </p:xfrm>
        <a:graphic>
          <a:graphicData uri="http://schemas.openxmlformats.org/drawingml/2006/chart">
            <c:chart xmlns:c="http://schemas.openxmlformats.org/drawingml/2006/chart" xmlns:r="http://schemas.openxmlformats.org/officeDocument/2006/relationships" r:id="rId2"/>
          </a:graphicData>
        </a:graphic>
      </p:graphicFrame>
      <p:sp useBgFill="1">
        <p:nvSpPr>
          <p:cNvPr id="10" name="Rectangle 9">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2"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83477" y="0"/>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solidFill>
                <a:schemeClr val="tx1">
                  <a:alpha val="20000"/>
                </a:schemeClr>
              </a:solidFill>
            </a:endParaRPr>
          </a:p>
        </p:txBody>
      </p:sp>
      <p:sp>
        <p:nvSpPr>
          <p:cNvPr id="14" name="Freeform: Shape 13">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743184"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effectLst/>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1B3517DB-A362-4E6C-BFF5-21B9CA160584}"/>
              </a:ext>
            </a:extLst>
          </p:cNvPr>
          <p:cNvSpPr>
            <a:spLocks noGrp="1"/>
          </p:cNvSpPr>
          <p:nvPr>
            <p:ph type="sldNum" sz="quarter" idx="12"/>
          </p:nvPr>
        </p:nvSpPr>
        <p:spPr>
          <a:xfrm>
            <a:off x="7764405" y="295729"/>
            <a:ext cx="628649" cy="767687"/>
          </a:xfrm>
        </p:spPr>
        <p:txBody>
          <a:bodyPr>
            <a:normAutofit/>
          </a:bodyPr>
          <a:lstStyle/>
          <a:p>
            <a:pPr>
              <a:spcAft>
                <a:spcPts val="600"/>
              </a:spcAft>
            </a:pPr>
            <a:fld id="{EBBA2BBE-D6E6-4BE2-A029-E4C4FCB9ADED}" type="slidenum">
              <a:rPr lang="en-US" sz="2801">
                <a:solidFill>
                  <a:srgbClr val="FFFFFF"/>
                </a:solidFill>
              </a:rPr>
              <a:pPr>
                <a:spcAft>
                  <a:spcPts val="600"/>
                </a:spcAft>
              </a:pPr>
              <a:t>34</a:t>
            </a:fld>
            <a:endParaRPr lang="en-US" sz="2801">
              <a:solidFill>
                <a:srgbClr val="FFFFFF"/>
              </a:solidFill>
            </a:endParaRPr>
          </a:p>
        </p:txBody>
      </p:sp>
      <p:sp>
        <p:nvSpPr>
          <p:cNvPr id="2" name="Title 1">
            <a:extLst>
              <a:ext uri="{FF2B5EF4-FFF2-40B4-BE49-F238E27FC236}">
                <a16:creationId xmlns:a16="http://schemas.microsoft.com/office/drawing/2014/main" id="{61C9B65C-DB9F-4156-AE4A-D2C86FE4B0D6}"/>
              </a:ext>
            </a:extLst>
          </p:cNvPr>
          <p:cNvSpPr>
            <a:spLocks noGrp="1"/>
          </p:cNvSpPr>
          <p:nvPr>
            <p:ph type="title"/>
          </p:nvPr>
        </p:nvSpPr>
        <p:spPr>
          <a:xfrm>
            <a:off x="489857" y="1645920"/>
            <a:ext cx="2642159" cy="4470821"/>
          </a:xfrm>
        </p:spPr>
        <p:txBody>
          <a:bodyPr>
            <a:normAutofit/>
          </a:bodyPr>
          <a:lstStyle/>
          <a:p>
            <a:pPr algn="r"/>
            <a:endParaRPr lang="en-US" dirty="0">
              <a:solidFill>
                <a:srgbClr val="FFFFFF"/>
              </a:solidFill>
            </a:endParaRPr>
          </a:p>
        </p:txBody>
      </p:sp>
      <p:sp useBgFill="1">
        <p:nvSpPr>
          <p:cNvPr id="11" name="Rectangle 10">
            <a:extLst>
              <a:ext uri="{FF2B5EF4-FFF2-40B4-BE49-F238E27FC236}">
                <a16:creationId xmlns:a16="http://schemas.microsoft.com/office/drawing/2014/main" id="{165CCC5E-1D48-4928-868C-F30F48A95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3" name="Freeform 36">
            <a:extLst>
              <a:ext uri="{FF2B5EF4-FFF2-40B4-BE49-F238E27FC236}">
                <a16:creationId xmlns:a16="http://schemas.microsoft.com/office/drawing/2014/main" id="{D48EECD2-0109-43FE-8FA7-041C8F242A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83477" y="0"/>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solidFill>
                <a:schemeClr val="tx1">
                  <a:alpha val="20000"/>
                </a:schemeClr>
              </a:solidFill>
            </a:endParaRPr>
          </a:p>
        </p:txBody>
      </p:sp>
      <p:sp>
        <p:nvSpPr>
          <p:cNvPr id="15" name="Freeform: Shape 14">
            <a:extLst>
              <a:ext uri="{FF2B5EF4-FFF2-40B4-BE49-F238E27FC236}">
                <a16:creationId xmlns:a16="http://schemas.microsoft.com/office/drawing/2014/main" id="{9A34AEAB-744F-4C41-8EE3-BDD40B566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743184"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effectLst/>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6B3760E-79A9-4689-B736-5F31B71A7B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8" name="Slide Number Placeholder 4">
            <a:extLst>
              <a:ext uri="{FF2B5EF4-FFF2-40B4-BE49-F238E27FC236}">
                <a16:creationId xmlns:a16="http://schemas.microsoft.com/office/drawing/2014/main" id="{C88A8919-1A89-4710-A1E1-83BB8A40EB50}"/>
              </a:ext>
            </a:extLst>
          </p:cNvPr>
          <p:cNvSpPr txBox="1">
            <a:spLocks/>
          </p:cNvSpPr>
          <p:nvPr/>
        </p:nvSpPr>
        <p:spPr bwMode="gray">
          <a:xfrm>
            <a:off x="7764405" y="295729"/>
            <a:ext cx="628649" cy="767687"/>
          </a:xfrm>
          <a:prstGeom prst="rect">
            <a:avLst/>
          </a:prstGeom>
        </p:spPr>
        <p:txBody>
          <a:bodyPr vert="horz" lIns="91440" tIns="45720" rIns="91440" bIns="45720" rtlCol="0" anchor="b">
            <a:normAutofit/>
          </a:bodyPr>
          <a:lstStyle>
            <a:defPPr>
              <a:defRPr lang="en-US"/>
            </a:defPPr>
            <a:lvl1pPr marL="0" algn="ctr" defTabSz="914400" rtl="0" eaLnBrk="1" latinLnBrk="0" hangingPunct="1">
              <a:defRPr sz="2801" b="0" i="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dirty="0">
                <a:solidFill>
                  <a:srgbClr val="FFFFFF"/>
                </a:solidFill>
              </a:rPr>
              <a:t>32</a:t>
            </a:r>
          </a:p>
        </p:txBody>
      </p:sp>
      <p:sp>
        <p:nvSpPr>
          <p:cNvPr id="19" name="Title 1">
            <a:extLst>
              <a:ext uri="{FF2B5EF4-FFF2-40B4-BE49-F238E27FC236}">
                <a16:creationId xmlns:a16="http://schemas.microsoft.com/office/drawing/2014/main" id="{38915D26-464B-409F-A487-3EFB6AF3A0B5}"/>
              </a:ext>
            </a:extLst>
          </p:cNvPr>
          <p:cNvSpPr txBox="1">
            <a:spLocks/>
          </p:cNvSpPr>
          <p:nvPr/>
        </p:nvSpPr>
        <p:spPr>
          <a:xfrm>
            <a:off x="265839" y="295729"/>
            <a:ext cx="3502518" cy="1400530"/>
          </a:xfrm>
          <a:prstGeom prst="rect">
            <a:avLst/>
          </a:prstGeom>
        </p:spPr>
        <p:txBody>
          <a:bodyPr vert="horz" lIns="91440" tIns="45720" rIns="91440" bIns="45720" rtlCol="0" anchor="t">
            <a:no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a:solidFill>
                  <a:schemeClr val="bg1"/>
                </a:solidFill>
              </a:rPr>
              <a:t>Deterministic Dynamic Programming (DDP) </a:t>
            </a:r>
            <a:r>
              <a:rPr lang="en-US" sz="1800" dirty="0">
                <a:solidFill>
                  <a:schemeClr val="bg1"/>
                </a:solidFill>
              </a:rPr>
              <a:t>(Cont’d)</a:t>
            </a:r>
          </a:p>
          <a:p>
            <a:endParaRPr lang="en-US" sz="2000" b="1" dirty="0">
              <a:solidFill>
                <a:schemeClr val="bg1"/>
              </a:solidFill>
            </a:endParaRPr>
          </a:p>
        </p:txBody>
      </p:sp>
      <p:sp>
        <p:nvSpPr>
          <p:cNvPr id="20" name="Content Placeholder 2">
            <a:extLst>
              <a:ext uri="{FF2B5EF4-FFF2-40B4-BE49-F238E27FC236}">
                <a16:creationId xmlns:a16="http://schemas.microsoft.com/office/drawing/2014/main" id="{AEE3F8E6-041A-4A3E-91DD-B02C5B02FE09}"/>
              </a:ext>
            </a:extLst>
          </p:cNvPr>
          <p:cNvSpPr txBox="1">
            <a:spLocks/>
          </p:cNvSpPr>
          <p:nvPr/>
        </p:nvSpPr>
        <p:spPr>
          <a:xfrm>
            <a:off x="221375" y="1447227"/>
            <a:ext cx="4439628" cy="553993"/>
          </a:xfrm>
          <a:prstGeom prst="rect">
            <a:avLst/>
          </a:prstGeom>
        </p:spPr>
        <p:txBody>
          <a:bodyPr vert="horz" lIns="91440" tIns="45720" rIns="91440" bIns="45720" rtlCol="0">
            <a:norm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r>
              <a:rPr lang="en-US" sz="1800" b="1" u="sng">
                <a:solidFill>
                  <a:schemeClr val="bg1"/>
                </a:solidFill>
              </a:rPr>
              <a:t>Operating Characteristics:</a:t>
            </a:r>
            <a:endParaRPr lang="en-US" sz="1800" u="sng" dirty="0"/>
          </a:p>
        </p:txBody>
      </p:sp>
      <mc:AlternateContent xmlns:mc="http://schemas.openxmlformats.org/markup-compatibility/2006" xmlns:a14="http://schemas.microsoft.com/office/drawing/2010/main">
        <mc:Choice Requires="a14">
          <p:graphicFrame>
            <p:nvGraphicFramePr>
              <p:cNvPr id="21" name="Table 20">
                <a:extLst>
                  <a:ext uri="{FF2B5EF4-FFF2-40B4-BE49-F238E27FC236}">
                    <a16:creationId xmlns:a16="http://schemas.microsoft.com/office/drawing/2014/main" id="{52B29DF2-E6BE-41E4-8619-7F3742739303}"/>
                  </a:ext>
                </a:extLst>
              </p:cNvPr>
              <p:cNvGraphicFramePr>
                <a:graphicFrameLocks noGrp="1"/>
              </p:cNvGraphicFramePr>
              <p:nvPr>
                <p:extLst>
                  <p:ext uri="{D42A27DB-BD31-4B8C-83A1-F6EECF244321}">
                    <p14:modId xmlns:p14="http://schemas.microsoft.com/office/powerpoint/2010/main" val="589718109"/>
                  </p:ext>
                </p:extLst>
              </p:nvPr>
            </p:nvGraphicFramePr>
            <p:xfrm>
              <a:off x="79757" y="1939553"/>
              <a:ext cx="3403720" cy="2894326"/>
            </p:xfrm>
            <a:graphic>
              <a:graphicData uri="http://schemas.openxmlformats.org/drawingml/2006/table">
                <a:tbl>
                  <a:tblPr/>
                  <a:tblGrid>
                    <a:gridCol w="961811">
                      <a:extLst>
                        <a:ext uri="{9D8B030D-6E8A-4147-A177-3AD203B41FA5}">
                          <a16:colId xmlns:a16="http://schemas.microsoft.com/office/drawing/2014/main" val="3132830725"/>
                        </a:ext>
                      </a:extLst>
                    </a:gridCol>
                    <a:gridCol w="2441909">
                      <a:extLst>
                        <a:ext uri="{9D8B030D-6E8A-4147-A177-3AD203B41FA5}">
                          <a16:colId xmlns:a16="http://schemas.microsoft.com/office/drawing/2014/main" val="1941536102"/>
                        </a:ext>
                      </a:extLst>
                    </a:gridCol>
                  </a:tblGrid>
                  <a:tr h="490168">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1400" b="0" i="1" smtClean="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US" sz="1400" b="0" i="1" smtClean="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t>𝐼</m:t>
                                </m:r>
                              </m:oMath>
                            </m:oMathPara>
                          </a14:m>
                          <a:endParaRPr lang="en-US" sz="1200" b="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400" b="0" i="1" kern="1200" baseline="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400" b="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−500000, −499000,.., </m:t>
                                </m:r>
                                <m:r>
                                  <a:rPr lang="en-CA" sz="14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30</m:t>
                                </m:r>
                                <m:r>
                                  <a:rPr lang="en-US" sz="1400" b="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0</m:t>
                                </m:r>
                                <m:r>
                                  <a:rPr lang="en-CA" sz="14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000</m:t>
                                </m:r>
                              </m:oMath>
                            </m:oMathPara>
                          </a14:m>
                          <a:endParaRPr lang="en-US" sz="14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087468363"/>
                      </a:ext>
                    </a:extLst>
                  </a:tr>
                  <a:tr h="497411">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𝑠</m:t>
                                    </m:r>
                                  </m:e>
                                  <m:sub>
                                    <m: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𝑗</m:t>
                                    </m:r>
                                  </m:sub>
                                </m:sSub>
                                <m:r>
                                  <a:rPr lang="en-US" sz="1400" b="0" i="1" smtClean="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US" sz="1400" b="0" i="1" smtClean="0">
                                    <a:solidFill>
                                      <a:schemeClr val="tx1"/>
                                    </a:solidFill>
                                    <a:effectLst/>
                                    <a:latin typeface="Cambria Math" panose="02040503050406030204" pitchFamily="18" charset="0"/>
                                    <a:ea typeface="Cambria Math" panose="02040503050406030204" pitchFamily="18" charset="0"/>
                                    <a:cs typeface="Times New Roman" panose="02020603050405020304" pitchFamily="18" charset="0"/>
                                  </a:rPr>
                                  <m:t>𝐽</m:t>
                                </m:r>
                              </m:oMath>
                            </m:oMathPara>
                          </a14:m>
                          <a:endParaRPr lang="en-US" sz="1200" b="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0, 1000, 2000, …,1000000</m:t>
                                </m:r>
                              </m:oMath>
                            </m:oMathPara>
                          </a14:m>
                          <a:endParaRPr lang="en-US"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75323579"/>
                      </a:ext>
                    </a:extLst>
                  </a:tr>
                  <a:tr h="439460">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𝑆</m:t>
                                    </m:r>
                                  </m:e>
                                  <m:sub>
                                    <m:r>
                                      <a:rPr lang="en-CA"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0</m:t>
                                    </m:r>
                                  </m:sub>
                                </m:sSub>
                              </m:oMath>
                            </m:oMathPara>
                          </a14:m>
                          <a:endParaRPr lang="en-US" sz="1200" b="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r>
                            <a:rPr lang="en-CA" sz="1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378272759"/>
                      </a:ext>
                    </a:extLst>
                  </a:tr>
                  <a:tr h="439460">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𝑆</m:t>
                                    </m:r>
                                  </m:e>
                                  <m:sub>
                                    <m:r>
                                      <a:rPr lang="en-CA"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𝑇</m:t>
                                    </m:r>
                                  </m:sub>
                                </m:sSub>
                              </m:oMath>
                            </m:oMathPara>
                          </a14:m>
                          <a:endParaRPr lang="en-US" sz="1200" b="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r>
                            <a:rPr lang="en-CA" sz="1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14558041"/>
                      </a:ext>
                    </a:extLst>
                  </a:tr>
                  <a:tr h="439460">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𝐶𝑎𝑝</m:t>
                                </m:r>
                              </m:oMath>
                            </m:oMathPara>
                          </a14:m>
                          <a:endParaRPr lang="en-US" sz="1200" b="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4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1,000,000 </m:t>
                                </m:r>
                                <m:r>
                                  <a:rPr lang="en-US" sz="14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𝑀𝑀𝐵𝑡𝑢</m:t>
                                </m:r>
                              </m:oMath>
                            </m:oMathPara>
                          </a14:m>
                          <a:endParaRPr lang="en-US"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929238749"/>
                      </a:ext>
                    </a:extLst>
                  </a:tr>
                  <a:tr h="588367">
                    <a:tc>
                      <a:txBody>
                        <a:bodyPr/>
                        <a:lstStyle/>
                        <a:p>
                          <a:pPr marL="0" marR="0" algn="ctr" defTabSz="457207" rtl="0" eaLnBrk="1" latinLnBrk="0" hangingPunct="1">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400" b="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𝑇𝑖𝑚𝑒</m:t>
                                </m:r>
                                <m:r>
                                  <a:rPr lang="en-US" sz="1400" b="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oMath>
                            </m:oMathPara>
                          </a14:m>
                          <a:endParaRPr lang="en-US" sz="1400" b="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endParaRPr>
                        </a:p>
                        <a:p>
                          <a:pPr marL="0" marR="0" algn="ctr" defTabSz="457207" rtl="0" eaLnBrk="1" latinLnBrk="0" hangingPunct="1">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400" b="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𝐻𝑜𝑟𝑖𝑧𝑜𝑛</m:t>
                                </m:r>
                              </m:oMath>
                            </m:oMathPara>
                          </a14:m>
                          <a:endParaRPr lang="en-US" sz="1400" b="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24 </m:t>
                                </m:r>
                                <m:r>
                                  <a:rPr lang="en-US" sz="1400" b="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𝑚𝑜𝑛𝑡h𝑠</m:t>
                                </m:r>
                              </m:oMath>
                            </m:oMathPara>
                          </a14:m>
                          <a:endParaRPr lang="en-US"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12624091"/>
                      </a:ext>
                    </a:extLst>
                  </a:tr>
                </a:tbl>
              </a:graphicData>
            </a:graphic>
          </p:graphicFrame>
        </mc:Choice>
        <mc:Fallback xmlns="">
          <p:graphicFrame>
            <p:nvGraphicFramePr>
              <p:cNvPr id="21" name="Table 20">
                <a:extLst>
                  <a:ext uri="{FF2B5EF4-FFF2-40B4-BE49-F238E27FC236}">
                    <a16:creationId xmlns:a16="http://schemas.microsoft.com/office/drawing/2014/main" id="{52B29DF2-E6BE-41E4-8619-7F3742739303}"/>
                  </a:ext>
                </a:extLst>
              </p:cNvPr>
              <p:cNvGraphicFramePr>
                <a:graphicFrameLocks noGrp="1"/>
              </p:cNvGraphicFramePr>
              <p:nvPr>
                <p:extLst>
                  <p:ext uri="{D42A27DB-BD31-4B8C-83A1-F6EECF244321}">
                    <p14:modId xmlns:p14="http://schemas.microsoft.com/office/powerpoint/2010/main" val="589718109"/>
                  </p:ext>
                </p:extLst>
              </p:nvPr>
            </p:nvGraphicFramePr>
            <p:xfrm>
              <a:off x="79757" y="1939553"/>
              <a:ext cx="3403720" cy="2894326"/>
            </p:xfrm>
            <a:graphic>
              <a:graphicData uri="http://schemas.openxmlformats.org/drawingml/2006/table">
                <a:tbl>
                  <a:tblPr/>
                  <a:tblGrid>
                    <a:gridCol w="961811">
                      <a:extLst>
                        <a:ext uri="{9D8B030D-6E8A-4147-A177-3AD203B41FA5}">
                          <a16:colId xmlns:a16="http://schemas.microsoft.com/office/drawing/2014/main" val="3132830725"/>
                        </a:ext>
                      </a:extLst>
                    </a:gridCol>
                    <a:gridCol w="2441909">
                      <a:extLst>
                        <a:ext uri="{9D8B030D-6E8A-4147-A177-3AD203B41FA5}">
                          <a16:colId xmlns:a16="http://schemas.microsoft.com/office/drawing/2014/main" val="1941536102"/>
                        </a:ext>
                      </a:extLst>
                    </a:gridCol>
                  </a:tblGrid>
                  <a:tr h="490168">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633" t="-1250" r="-255063" b="-497500"/>
                          </a:stretch>
                        </a:blipFill>
                      </a:tcPr>
                    </a:tc>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39651" t="-1250" r="-499" b="-497500"/>
                          </a:stretch>
                        </a:blipFill>
                      </a:tcPr>
                    </a:tc>
                    <a:extLst>
                      <a:ext uri="{0D108BD9-81ED-4DB2-BD59-A6C34878D82A}">
                        <a16:rowId xmlns:a16="http://schemas.microsoft.com/office/drawing/2014/main" val="2087468363"/>
                      </a:ext>
                    </a:extLst>
                  </a:tr>
                  <a:tr h="497411">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633" t="-98780" r="-255063" b="-385366"/>
                          </a:stretch>
                        </a:blipFill>
                      </a:tcPr>
                    </a:tc>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39651" t="-98780" r="-499" b="-385366"/>
                          </a:stretch>
                        </a:blipFill>
                      </a:tcPr>
                    </a:tc>
                    <a:extLst>
                      <a:ext uri="{0D108BD9-81ED-4DB2-BD59-A6C34878D82A}">
                        <a16:rowId xmlns:a16="http://schemas.microsoft.com/office/drawing/2014/main" val="2575323579"/>
                      </a:ext>
                    </a:extLst>
                  </a:tr>
                  <a:tr h="439460">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633" t="-226389" r="-255063" b="-338889"/>
                          </a:stretch>
                        </a:blipFill>
                      </a:tcPr>
                    </a:tc>
                    <a:tc>
                      <a:txBody>
                        <a:bodyPr/>
                        <a:lstStyle/>
                        <a:p>
                          <a:pPr marL="0" marR="0" algn="ctr">
                            <a:lnSpc>
                              <a:spcPct val="107000"/>
                            </a:lnSpc>
                            <a:spcBef>
                              <a:spcPts val="0"/>
                            </a:spcBef>
                            <a:spcAft>
                              <a:spcPts val="0"/>
                            </a:spcAft>
                          </a:pPr>
                          <a:r>
                            <a:rPr lang="en-CA" sz="1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378272759"/>
                      </a:ext>
                    </a:extLst>
                  </a:tr>
                  <a:tr h="439460">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633" t="-326389" r="-255063" b="-238889"/>
                          </a:stretch>
                        </a:blipFill>
                      </a:tcPr>
                    </a:tc>
                    <a:tc>
                      <a:txBody>
                        <a:bodyPr/>
                        <a:lstStyle/>
                        <a:p>
                          <a:pPr marL="0" marR="0" algn="ctr">
                            <a:lnSpc>
                              <a:spcPct val="107000"/>
                            </a:lnSpc>
                            <a:spcBef>
                              <a:spcPts val="0"/>
                            </a:spcBef>
                            <a:spcAft>
                              <a:spcPts val="0"/>
                            </a:spcAft>
                          </a:pPr>
                          <a:r>
                            <a:rPr lang="en-CA" sz="1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4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14558041"/>
                      </a:ext>
                    </a:extLst>
                  </a:tr>
                  <a:tr h="439460">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633" t="-426389" r="-255063" b="-138889"/>
                          </a:stretch>
                        </a:blipFill>
                      </a:tcPr>
                    </a:tc>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39651" t="-426389" r="-499" b="-138889"/>
                          </a:stretch>
                        </a:blipFill>
                      </a:tcPr>
                    </a:tc>
                    <a:extLst>
                      <a:ext uri="{0D108BD9-81ED-4DB2-BD59-A6C34878D82A}">
                        <a16:rowId xmlns:a16="http://schemas.microsoft.com/office/drawing/2014/main" val="3929238749"/>
                      </a:ext>
                    </a:extLst>
                  </a:tr>
                  <a:tr h="588367">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633" t="-390722" r="-255063" b="-3093"/>
                          </a:stretch>
                        </a:blipFill>
                      </a:tcPr>
                    </a:tc>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3"/>
                          <a:stretch>
                            <a:fillRect l="-39651" t="-390722" r="-499" b="-3093"/>
                          </a:stretch>
                        </a:blipFill>
                      </a:tcPr>
                    </a:tc>
                    <a:extLst>
                      <a:ext uri="{0D108BD9-81ED-4DB2-BD59-A6C34878D82A}">
                        <a16:rowId xmlns:a16="http://schemas.microsoft.com/office/drawing/2014/main" val="412624091"/>
                      </a:ext>
                    </a:extLst>
                  </a:tr>
                </a:tbl>
              </a:graphicData>
            </a:graphic>
          </p:graphicFrame>
        </mc:Fallback>
      </mc:AlternateContent>
      <p:sp>
        <p:nvSpPr>
          <p:cNvPr id="23" name="TextBox 22">
            <a:extLst>
              <a:ext uri="{FF2B5EF4-FFF2-40B4-BE49-F238E27FC236}">
                <a16:creationId xmlns:a16="http://schemas.microsoft.com/office/drawing/2014/main" id="{7DDB55AF-420F-415F-9F2A-B96D17AEF5A4}"/>
              </a:ext>
            </a:extLst>
          </p:cNvPr>
          <p:cNvSpPr txBox="1"/>
          <p:nvPr/>
        </p:nvSpPr>
        <p:spPr>
          <a:xfrm>
            <a:off x="4011666" y="4759678"/>
            <a:ext cx="4760566" cy="1200329"/>
          </a:xfrm>
          <a:prstGeom prst="rect">
            <a:avLst/>
          </a:prstGeom>
          <a:noFill/>
        </p:spPr>
        <p:txBody>
          <a:bodyPr wrap="square" rtlCol="0">
            <a:spAutoFit/>
          </a:bodyPr>
          <a:lstStyle/>
          <a:p>
            <a:endParaRPr lang="en-US" b="1" dirty="0"/>
          </a:p>
          <a:p>
            <a:r>
              <a:rPr lang="en-US" b="1" dirty="0"/>
              <a:t>Expected Profit: $ 555,809/-</a:t>
            </a:r>
          </a:p>
          <a:p>
            <a:endParaRPr lang="en-US" b="1" dirty="0"/>
          </a:p>
          <a:p>
            <a:r>
              <a:rPr lang="en-US" b="1" dirty="0"/>
              <a:t>Computational Time: 18553.9 sec. ~ 5hrs.</a:t>
            </a:r>
          </a:p>
        </p:txBody>
      </p:sp>
      <p:sp>
        <p:nvSpPr>
          <p:cNvPr id="24" name="Footer Placeholder 3">
            <a:extLst>
              <a:ext uri="{FF2B5EF4-FFF2-40B4-BE49-F238E27FC236}">
                <a16:creationId xmlns:a16="http://schemas.microsoft.com/office/drawing/2014/main" id="{56DADF6D-44E1-4401-B566-10750DD3DF4C}"/>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5000"/>
                    <a:lumOff val="5000"/>
                    <a:alpha val="60000"/>
                  </a:schemeClr>
                </a:solidFill>
              </a:rPr>
              <a:t>07, November 2019</a:t>
            </a:r>
          </a:p>
        </p:txBody>
      </p:sp>
      <p:graphicFrame>
        <p:nvGraphicFramePr>
          <p:cNvPr id="26" name="Content Placeholder 25">
            <a:extLst>
              <a:ext uri="{FF2B5EF4-FFF2-40B4-BE49-F238E27FC236}">
                <a16:creationId xmlns:a16="http://schemas.microsoft.com/office/drawing/2014/main" id="{1AADA7E2-18F6-409C-9A03-49FCBBBD440A}"/>
              </a:ext>
            </a:extLst>
          </p:cNvPr>
          <p:cNvGraphicFramePr>
            <a:graphicFrameLocks noGrp="1"/>
          </p:cNvGraphicFramePr>
          <p:nvPr>
            <p:ph idx="1"/>
            <p:extLst>
              <p:ext uri="{D42A27DB-BD31-4B8C-83A1-F6EECF244321}">
                <p14:modId xmlns:p14="http://schemas.microsoft.com/office/powerpoint/2010/main" val="2013582596"/>
              </p:ext>
            </p:extLst>
          </p:nvPr>
        </p:nvGraphicFramePr>
        <p:xfrm>
          <a:off x="3787647" y="1264598"/>
          <a:ext cx="5090514" cy="3248183"/>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557298197"/>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88000"/>
                <a:satMod val="130000"/>
                <a:lumMod val="124000"/>
              </a:schemeClr>
            </a:gs>
            <a:gs pos="100000">
              <a:schemeClr val="bg2">
                <a:tint val="96000"/>
                <a:shade val="88000"/>
                <a:hueMod val="108000"/>
                <a:satMod val="164000"/>
                <a:lumMod val="76000"/>
              </a:schemeClr>
            </a:gs>
          </a:gsLst>
          <a:path path="circle">
            <a:fillToRect l="45000" t="65000" r="125000" b="100000"/>
          </a:path>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2" name="Picture 11">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4" name="Oval 13">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8" name="Picture 17">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20" name="Rectangle 19">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E27238C-8EAF-4098-86E6-7723B7DAE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4" name="Freeform 36">
            <a:extLst>
              <a:ext uri="{FF2B5EF4-FFF2-40B4-BE49-F238E27FC236}">
                <a16:creationId xmlns:a16="http://schemas.microsoft.com/office/drawing/2014/main" id="{992F97B1-1891-4FCC-9E5F-BA97EDB48F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013257" y="0"/>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2">
              <a:lumMod val="60000"/>
              <a:lumOff val="40000"/>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8C6C821-FEE1-4EB6-9590-C021440C7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0"/>
            <a:ext cx="7275344" cy="6858001"/>
          </a:xfrm>
          <a:custGeom>
            <a:avLst/>
            <a:gdLst>
              <a:gd name="connsiteX0" fmla="*/ 0 w 9700459"/>
              <a:gd name="connsiteY0" fmla="*/ 0 h 6858001"/>
              <a:gd name="connsiteX1" fmla="*/ 1323975 w 9700459"/>
              <a:gd name="connsiteY1" fmla="*/ 0 h 6858001"/>
              <a:gd name="connsiteX2" fmla="*/ 1517015 w 9700459"/>
              <a:gd name="connsiteY2" fmla="*/ 0 h 6858001"/>
              <a:gd name="connsiteX3" fmla="*/ 3241265 w 9700459"/>
              <a:gd name="connsiteY3" fmla="*/ 0 h 6858001"/>
              <a:gd name="connsiteX4" fmla="*/ 3241265 w 9700459"/>
              <a:gd name="connsiteY4" fmla="*/ 1 h 6858001"/>
              <a:gd name="connsiteX5" fmla="*/ 8355744 w 9700459"/>
              <a:gd name="connsiteY5" fmla="*/ 1 h 6858001"/>
              <a:gd name="connsiteX6" fmla="*/ 8355744 w 9700459"/>
              <a:gd name="connsiteY6" fmla="*/ 0 h 6858001"/>
              <a:gd name="connsiteX7" fmla="*/ 9699282 w 9700459"/>
              <a:gd name="connsiteY7" fmla="*/ 0 h 6858001"/>
              <a:gd name="connsiteX8" fmla="*/ 9674237 w 9700459"/>
              <a:gd name="connsiteY8" fmla="*/ 155677 h 6858001"/>
              <a:gd name="connsiteX9" fmla="*/ 9650368 w 9700459"/>
              <a:gd name="connsiteY9" fmla="*/ 310668 h 6858001"/>
              <a:gd name="connsiteX10" fmla="*/ 9627004 w 9700459"/>
              <a:gd name="connsiteY10" fmla="*/ 466344 h 6858001"/>
              <a:gd name="connsiteX11" fmla="*/ 9607001 w 9700459"/>
              <a:gd name="connsiteY11" fmla="*/ 622707 h 6858001"/>
              <a:gd name="connsiteX12" fmla="*/ 9586830 w 9700459"/>
              <a:gd name="connsiteY12" fmla="*/ 778383 h 6858001"/>
              <a:gd name="connsiteX13" fmla="*/ 9568004 w 9700459"/>
              <a:gd name="connsiteY13" fmla="*/ 934746 h 6858001"/>
              <a:gd name="connsiteX14" fmla="*/ 9551868 w 9700459"/>
              <a:gd name="connsiteY14" fmla="*/ 1089051 h 6858001"/>
              <a:gd name="connsiteX15" fmla="*/ 9536572 w 9700459"/>
              <a:gd name="connsiteY15" fmla="*/ 1245413 h 6858001"/>
              <a:gd name="connsiteX16" fmla="*/ 9522620 w 9700459"/>
              <a:gd name="connsiteY16" fmla="*/ 1401090 h 6858001"/>
              <a:gd name="connsiteX17" fmla="*/ 9510518 w 9700459"/>
              <a:gd name="connsiteY17" fmla="*/ 1554023 h 6858001"/>
              <a:gd name="connsiteX18" fmla="*/ 9498415 w 9700459"/>
              <a:gd name="connsiteY18" fmla="*/ 1709014 h 6858001"/>
              <a:gd name="connsiteX19" fmla="*/ 9488330 w 9700459"/>
              <a:gd name="connsiteY19" fmla="*/ 1861947 h 6858001"/>
              <a:gd name="connsiteX20" fmla="*/ 9480430 w 9700459"/>
              <a:gd name="connsiteY20" fmla="*/ 2014881 h 6858001"/>
              <a:gd name="connsiteX21" fmla="*/ 9472193 w 9700459"/>
              <a:gd name="connsiteY21" fmla="*/ 2167128 h 6858001"/>
              <a:gd name="connsiteX22" fmla="*/ 9465302 w 9700459"/>
              <a:gd name="connsiteY22" fmla="*/ 2318004 h 6858001"/>
              <a:gd name="connsiteX23" fmla="*/ 9460427 w 9700459"/>
              <a:gd name="connsiteY23" fmla="*/ 2467509 h 6858001"/>
              <a:gd name="connsiteX24" fmla="*/ 9456225 w 9700459"/>
              <a:gd name="connsiteY24" fmla="*/ 2617013 h 6858001"/>
              <a:gd name="connsiteX25" fmla="*/ 9452191 w 9700459"/>
              <a:gd name="connsiteY25" fmla="*/ 2765146 h 6858001"/>
              <a:gd name="connsiteX26" fmla="*/ 9450342 w 9700459"/>
              <a:gd name="connsiteY26" fmla="*/ 2911221 h 6858001"/>
              <a:gd name="connsiteX27" fmla="*/ 9448325 w 9700459"/>
              <a:gd name="connsiteY27" fmla="*/ 3057297 h 6858001"/>
              <a:gd name="connsiteX28" fmla="*/ 9447316 w 9700459"/>
              <a:gd name="connsiteY28" fmla="*/ 3201315 h 6858001"/>
              <a:gd name="connsiteX29" fmla="*/ 9448325 w 9700459"/>
              <a:gd name="connsiteY29" fmla="*/ 3343961 h 6858001"/>
              <a:gd name="connsiteX30" fmla="*/ 9448325 w 9700459"/>
              <a:gd name="connsiteY30" fmla="*/ 3485236 h 6858001"/>
              <a:gd name="connsiteX31" fmla="*/ 9450342 w 9700459"/>
              <a:gd name="connsiteY31" fmla="*/ 3625139 h 6858001"/>
              <a:gd name="connsiteX32" fmla="*/ 9453367 w 9700459"/>
              <a:gd name="connsiteY32" fmla="*/ 3762299 h 6858001"/>
              <a:gd name="connsiteX33" fmla="*/ 9456225 w 9700459"/>
              <a:gd name="connsiteY33" fmla="*/ 3898087 h 6858001"/>
              <a:gd name="connsiteX34" fmla="*/ 9459419 w 9700459"/>
              <a:gd name="connsiteY34" fmla="*/ 4031133 h 6858001"/>
              <a:gd name="connsiteX35" fmla="*/ 9464293 w 9700459"/>
              <a:gd name="connsiteY35" fmla="*/ 4163492 h 6858001"/>
              <a:gd name="connsiteX36" fmla="*/ 9469504 w 9700459"/>
              <a:gd name="connsiteY36" fmla="*/ 4293793 h 6858001"/>
              <a:gd name="connsiteX37" fmla="*/ 9474210 w 9700459"/>
              <a:gd name="connsiteY37" fmla="*/ 4421352 h 6858001"/>
              <a:gd name="connsiteX38" fmla="*/ 9487490 w 9700459"/>
              <a:gd name="connsiteY38" fmla="*/ 4670298 h 6858001"/>
              <a:gd name="connsiteX39" fmla="*/ 9501609 w 9700459"/>
              <a:gd name="connsiteY39" fmla="*/ 4908956 h 6858001"/>
              <a:gd name="connsiteX40" fmla="*/ 9516401 w 9700459"/>
              <a:gd name="connsiteY40" fmla="*/ 5138013 h 6858001"/>
              <a:gd name="connsiteX41" fmla="*/ 9532706 w 9700459"/>
              <a:gd name="connsiteY41" fmla="*/ 5354726 h 6858001"/>
              <a:gd name="connsiteX42" fmla="*/ 9549683 w 9700459"/>
              <a:gd name="connsiteY42" fmla="*/ 5561838 h 6858001"/>
              <a:gd name="connsiteX43" fmla="*/ 9568004 w 9700459"/>
              <a:gd name="connsiteY43" fmla="*/ 5753862 h 6858001"/>
              <a:gd name="connsiteX44" fmla="*/ 9585990 w 9700459"/>
              <a:gd name="connsiteY44" fmla="*/ 5934227 h 6858001"/>
              <a:gd name="connsiteX45" fmla="*/ 9603975 w 9700459"/>
              <a:gd name="connsiteY45" fmla="*/ 6100191 h 6858001"/>
              <a:gd name="connsiteX46" fmla="*/ 9620952 w 9700459"/>
              <a:gd name="connsiteY46" fmla="*/ 6252438 h 6858001"/>
              <a:gd name="connsiteX47" fmla="*/ 9637089 w 9700459"/>
              <a:gd name="connsiteY47" fmla="*/ 6387541 h 6858001"/>
              <a:gd name="connsiteX48" fmla="*/ 9652385 w 9700459"/>
              <a:gd name="connsiteY48" fmla="*/ 6509613 h 6858001"/>
              <a:gd name="connsiteX49" fmla="*/ 9665160 w 9700459"/>
              <a:gd name="connsiteY49" fmla="*/ 6612483 h 6858001"/>
              <a:gd name="connsiteX50" fmla="*/ 9677262 w 9700459"/>
              <a:gd name="connsiteY50" fmla="*/ 6698894 h 6858001"/>
              <a:gd name="connsiteX51" fmla="*/ 9694576 w 9700459"/>
              <a:gd name="connsiteY51" fmla="*/ 6817538 h 6858001"/>
              <a:gd name="connsiteX52" fmla="*/ 9700459 w 9700459"/>
              <a:gd name="connsiteY52" fmla="*/ 6858000 h 6858001"/>
              <a:gd name="connsiteX53" fmla="*/ 8795105 w 9700459"/>
              <a:gd name="connsiteY53" fmla="*/ 6858000 h 6858001"/>
              <a:gd name="connsiteX54" fmla="*/ 8795105 w 9700459"/>
              <a:gd name="connsiteY54" fmla="*/ 6858001 h 6858001"/>
              <a:gd name="connsiteX55" fmla="*/ 2704541 w 9700459"/>
              <a:gd name="connsiteY55" fmla="*/ 6858001 h 6858001"/>
              <a:gd name="connsiteX56" fmla="*/ 2704541 w 9700459"/>
              <a:gd name="connsiteY56" fmla="*/ 6858000 h 6858001"/>
              <a:gd name="connsiteX57" fmla="*/ 1517015 w 9700459"/>
              <a:gd name="connsiteY57" fmla="*/ 6858000 h 6858001"/>
              <a:gd name="connsiteX58" fmla="*/ 1323975 w 9700459"/>
              <a:gd name="connsiteY58" fmla="*/ 6858000 h 6858001"/>
              <a:gd name="connsiteX59" fmla="*/ 0 w 9700459"/>
              <a:gd name="connsiteY5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9700459" h="6858001">
                <a:moveTo>
                  <a:pt x="0" y="0"/>
                </a:moveTo>
                <a:lnTo>
                  <a:pt x="1323975" y="0"/>
                </a:lnTo>
                <a:lnTo>
                  <a:pt x="1517015" y="0"/>
                </a:lnTo>
                <a:lnTo>
                  <a:pt x="3241265" y="0"/>
                </a:lnTo>
                <a:lnTo>
                  <a:pt x="3241265" y="1"/>
                </a:lnTo>
                <a:lnTo>
                  <a:pt x="8355744" y="1"/>
                </a:lnTo>
                <a:lnTo>
                  <a:pt x="8355744" y="0"/>
                </a:lnTo>
                <a:lnTo>
                  <a:pt x="9699282" y="0"/>
                </a:lnTo>
                <a:lnTo>
                  <a:pt x="9674237" y="155677"/>
                </a:lnTo>
                <a:lnTo>
                  <a:pt x="9650368" y="310668"/>
                </a:lnTo>
                <a:lnTo>
                  <a:pt x="9627004" y="466344"/>
                </a:lnTo>
                <a:lnTo>
                  <a:pt x="9607001" y="622707"/>
                </a:lnTo>
                <a:lnTo>
                  <a:pt x="9586830" y="778383"/>
                </a:lnTo>
                <a:lnTo>
                  <a:pt x="9568004" y="934746"/>
                </a:lnTo>
                <a:lnTo>
                  <a:pt x="9551868" y="1089051"/>
                </a:lnTo>
                <a:lnTo>
                  <a:pt x="9536572" y="1245413"/>
                </a:lnTo>
                <a:lnTo>
                  <a:pt x="9522620" y="1401090"/>
                </a:lnTo>
                <a:lnTo>
                  <a:pt x="9510518" y="1554023"/>
                </a:lnTo>
                <a:lnTo>
                  <a:pt x="9498415" y="1709014"/>
                </a:lnTo>
                <a:lnTo>
                  <a:pt x="9488330" y="1861947"/>
                </a:lnTo>
                <a:lnTo>
                  <a:pt x="9480430" y="2014881"/>
                </a:lnTo>
                <a:lnTo>
                  <a:pt x="9472193" y="2167128"/>
                </a:lnTo>
                <a:lnTo>
                  <a:pt x="9465302" y="2318004"/>
                </a:lnTo>
                <a:lnTo>
                  <a:pt x="9460427" y="2467509"/>
                </a:lnTo>
                <a:lnTo>
                  <a:pt x="9456225" y="2617013"/>
                </a:lnTo>
                <a:lnTo>
                  <a:pt x="9452191" y="2765146"/>
                </a:lnTo>
                <a:lnTo>
                  <a:pt x="9450342" y="2911221"/>
                </a:lnTo>
                <a:lnTo>
                  <a:pt x="9448325" y="3057297"/>
                </a:lnTo>
                <a:lnTo>
                  <a:pt x="9447316" y="3201315"/>
                </a:lnTo>
                <a:lnTo>
                  <a:pt x="9448325" y="3343961"/>
                </a:lnTo>
                <a:lnTo>
                  <a:pt x="9448325" y="3485236"/>
                </a:lnTo>
                <a:lnTo>
                  <a:pt x="9450342" y="3625139"/>
                </a:lnTo>
                <a:lnTo>
                  <a:pt x="9453367" y="3762299"/>
                </a:lnTo>
                <a:lnTo>
                  <a:pt x="9456225" y="3898087"/>
                </a:lnTo>
                <a:lnTo>
                  <a:pt x="9459419" y="4031133"/>
                </a:lnTo>
                <a:lnTo>
                  <a:pt x="9464293" y="4163492"/>
                </a:lnTo>
                <a:lnTo>
                  <a:pt x="9469504" y="4293793"/>
                </a:lnTo>
                <a:lnTo>
                  <a:pt x="9474210" y="4421352"/>
                </a:lnTo>
                <a:lnTo>
                  <a:pt x="9487490" y="4670298"/>
                </a:lnTo>
                <a:lnTo>
                  <a:pt x="9501609" y="4908956"/>
                </a:lnTo>
                <a:lnTo>
                  <a:pt x="9516401" y="5138013"/>
                </a:lnTo>
                <a:lnTo>
                  <a:pt x="9532706" y="5354726"/>
                </a:lnTo>
                <a:lnTo>
                  <a:pt x="9549683" y="5561838"/>
                </a:lnTo>
                <a:lnTo>
                  <a:pt x="9568004" y="5753862"/>
                </a:lnTo>
                <a:lnTo>
                  <a:pt x="9585990" y="5934227"/>
                </a:lnTo>
                <a:lnTo>
                  <a:pt x="9603975" y="6100191"/>
                </a:lnTo>
                <a:lnTo>
                  <a:pt x="9620952" y="6252438"/>
                </a:lnTo>
                <a:lnTo>
                  <a:pt x="9637089" y="6387541"/>
                </a:lnTo>
                <a:lnTo>
                  <a:pt x="9652385" y="6509613"/>
                </a:lnTo>
                <a:lnTo>
                  <a:pt x="9665160" y="6612483"/>
                </a:lnTo>
                <a:lnTo>
                  <a:pt x="9677262" y="6698894"/>
                </a:lnTo>
                <a:lnTo>
                  <a:pt x="9694576" y="6817538"/>
                </a:lnTo>
                <a:lnTo>
                  <a:pt x="9700459" y="6858000"/>
                </a:lnTo>
                <a:lnTo>
                  <a:pt x="8795105" y="6858000"/>
                </a:lnTo>
                <a:lnTo>
                  <a:pt x="8795105" y="6858001"/>
                </a:lnTo>
                <a:lnTo>
                  <a:pt x="2704541" y="6858001"/>
                </a:lnTo>
                <a:lnTo>
                  <a:pt x="2704541" y="6858000"/>
                </a:lnTo>
                <a:lnTo>
                  <a:pt x="1517015" y="6858000"/>
                </a:lnTo>
                <a:lnTo>
                  <a:pt x="1323975" y="6858000"/>
                </a:lnTo>
                <a:lnTo>
                  <a:pt x="0" y="6858000"/>
                </a:lnTo>
                <a:close/>
              </a:path>
            </a:pathLst>
          </a:custGeom>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B61A74B3-E247-44D4-8C48-FAE8E20564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68183D80-26D5-4B29-AE43-A81F2921C4BB}"/>
              </a:ext>
            </a:extLst>
          </p:cNvPr>
          <p:cNvSpPr>
            <a:spLocks noGrp="1"/>
          </p:cNvSpPr>
          <p:nvPr>
            <p:ph type="sldNum" sz="quarter" idx="12"/>
          </p:nvPr>
        </p:nvSpPr>
        <p:spPr>
          <a:xfrm>
            <a:off x="7764405" y="295729"/>
            <a:ext cx="628649" cy="767687"/>
          </a:xfrm>
        </p:spPr>
        <p:txBody>
          <a:bodyPr vert="horz" lIns="91440" tIns="45720" rIns="91440" bIns="45720" rtlCol="0" anchor="b">
            <a:normAutofit/>
          </a:bodyPr>
          <a:lstStyle/>
          <a:p>
            <a:pPr defTabSz="457200">
              <a:spcAft>
                <a:spcPts val="600"/>
              </a:spcAft>
            </a:pPr>
            <a:r>
              <a:rPr lang="en-US" sz="2800" b="0" i="0" kern="1200" dirty="0">
                <a:solidFill>
                  <a:srgbClr val="FFFFFF"/>
                </a:solidFill>
                <a:latin typeface="+mn-lt"/>
                <a:ea typeface="+mn-ea"/>
                <a:cs typeface="+mn-cs"/>
              </a:rPr>
              <a:t>33</a:t>
            </a:r>
          </a:p>
        </p:txBody>
      </p:sp>
      <p:sp>
        <p:nvSpPr>
          <p:cNvPr id="17" name="Title 13">
            <a:extLst>
              <a:ext uri="{FF2B5EF4-FFF2-40B4-BE49-F238E27FC236}">
                <a16:creationId xmlns:a16="http://schemas.microsoft.com/office/drawing/2014/main" id="{6008790C-28A8-4219-968C-ED1D8714C0EE}"/>
              </a:ext>
            </a:extLst>
          </p:cNvPr>
          <p:cNvSpPr txBox="1">
            <a:spLocks/>
          </p:cNvSpPr>
          <p:nvPr/>
        </p:nvSpPr>
        <p:spPr>
          <a:xfrm>
            <a:off x="7153772" y="2415131"/>
            <a:ext cx="1885950" cy="2471799"/>
          </a:xfrm>
          <a:prstGeom prst="rect">
            <a:avLst/>
          </a:prstGeom>
        </p:spPr>
        <p:txBody>
          <a:bodyPr vert="horz" lIns="91440" tIns="45720" rIns="91440" bIns="45720" rtlCol="0" anchor="t">
            <a:no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800" b="1" dirty="0">
                <a:solidFill>
                  <a:schemeClr val="bg1"/>
                </a:solidFill>
              </a:rPr>
              <a:t>Model Summary</a:t>
            </a:r>
          </a:p>
        </p:txBody>
      </p:sp>
      <p:sp>
        <p:nvSpPr>
          <p:cNvPr id="19" name="Footer Placeholder 3">
            <a:extLst>
              <a:ext uri="{FF2B5EF4-FFF2-40B4-BE49-F238E27FC236}">
                <a16:creationId xmlns:a16="http://schemas.microsoft.com/office/drawing/2014/main" id="{11A754EE-B1DD-4FC1-BE5E-CF329EB2B1A7}"/>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alpha val="60000"/>
                  </a:schemeClr>
                </a:solidFill>
              </a:rPr>
              <a:t>07, November 2019</a:t>
            </a:r>
          </a:p>
        </p:txBody>
      </p:sp>
      <p:pic>
        <p:nvPicPr>
          <p:cNvPr id="30" name="Picture 29">
            <a:extLst>
              <a:ext uri="{FF2B5EF4-FFF2-40B4-BE49-F238E27FC236}">
                <a16:creationId xmlns:a16="http://schemas.microsoft.com/office/drawing/2014/main" id="{A124941F-5375-426F-BF32-188CF4934E57}"/>
              </a:ext>
            </a:extLst>
          </p:cNvPr>
          <p:cNvPicPr>
            <a:picLocks noChangeAspect="1"/>
          </p:cNvPicPr>
          <p:nvPr/>
        </p:nvPicPr>
        <p:blipFill>
          <a:blip r:embed="rId6"/>
          <a:stretch>
            <a:fillRect/>
          </a:stretch>
        </p:blipFill>
        <p:spPr>
          <a:xfrm>
            <a:off x="86859" y="574115"/>
            <a:ext cx="6899820" cy="5844614"/>
          </a:xfrm>
          <a:prstGeom prst="rect">
            <a:avLst/>
          </a:prstGeom>
        </p:spPr>
      </p:pic>
    </p:spTree>
    <p:extLst>
      <p:ext uri="{BB962C8B-B14F-4D97-AF65-F5344CB8AC3E}">
        <p14:creationId xmlns:p14="http://schemas.microsoft.com/office/powerpoint/2010/main" val="3215139600"/>
      </p:ext>
    </p:extLst>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BDD0A-9A05-4B1C-AE19-DC6FA68E1F91}"/>
              </a:ext>
            </a:extLst>
          </p:cNvPr>
          <p:cNvSpPr>
            <a:spLocks noGrp="1"/>
          </p:cNvSpPr>
          <p:nvPr>
            <p:ph type="title"/>
          </p:nvPr>
        </p:nvSpPr>
        <p:spPr>
          <a:xfrm>
            <a:off x="653185" y="514451"/>
            <a:ext cx="7055380" cy="1400530"/>
          </a:xfrm>
        </p:spPr>
        <p:txBody>
          <a:bodyPr/>
          <a:lstStyle/>
          <a:p>
            <a:r>
              <a:rPr lang="en-US" sz="2000" b="1" dirty="0"/>
              <a:t>NG Storage Asset User Interface Tool</a:t>
            </a:r>
          </a:p>
        </p:txBody>
      </p:sp>
      <p:sp>
        <p:nvSpPr>
          <p:cNvPr id="3" name="Content Placeholder 2">
            <a:extLst>
              <a:ext uri="{FF2B5EF4-FFF2-40B4-BE49-F238E27FC236}">
                <a16:creationId xmlns:a16="http://schemas.microsoft.com/office/drawing/2014/main" id="{1CC10D84-37C3-4CFD-AA19-7886A61D71F2}"/>
              </a:ext>
            </a:extLst>
          </p:cNvPr>
          <p:cNvSpPr>
            <a:spLocks noGrp="1"/>
          </p:cNvSpPr>
          <p:nvPr>
            <p:ph idx="1"/>
          </p:nvPr>
        </p:nvSpPr>
        <p:spPr>
          <a:xfrm>
            <a:off x="656573" y="1447803"/>
            <a:ext cx="6711654" cy="4195481"/>
          </a:xfrm>
        </p:spPr>
        <p:txBody>
          <a:bodyPr/>
          <a:lstStyle/>
          <a:p>
            <a:r>
              <a:rPr lang="en-US" b="1" dirty="0">
                <a:hlinkClick r:id="rId2" action="ppaction://hlinkfile"/>
              </a:rPr>
              <a:t>Click Here</a:t>
            </a:r>
            <a:endParaRPr lang="en-US" b="1" dirty="0"/>
          </a:p>
        </p:txBody>
      </p:sp>
      <p:sp>
        <p:nvSpPr>
          <p:cNvPr id="5" name="Slide Number Placeholder 4">
            <a:extLst>
              <a:ext uri="{FF2B5EF4-FFF2-40B4-BE49-F238E27FC236}">
                <a16:creationId xmlns:a16="http://schemas.microsoft.com/office/drawing/2014/main" id="{0CED1A26-73AB-42CA-A259-9E368547B884}"/>
              </a:ext>
            </a:extLst>
          </p:cNvPr>
          <p:cNvSpPr>
            <a:spLocks noGrp="1"/>
          </p:cNvSpPr>
          <p:nvPr>
            <p:ph type="sldNum" sz="quarter" idx="12"/>
          </p:nvPr>
        </p:nvSpPr>
        <p:spPr/>
        <p:txBody>
          <a:bodyPr/>
          <a:lstStyle/>
          <a:p>
            <a:r>
              <a:rPr lang="en-US" dirty="0"/>
              <a:t>34</a:t>
            </a:r>
          </a:p>
        </p:txBody>
      </p:sp>
      <p:sp>
        <p:nvSpPr>
          <p:cNvPr id="6" name="Footer Placeholder 3">
            <a:extLst>
              <a:ext uri="{FF2B5EF4-FFF2-40B4-BE49-F238E27FC236}">
                <a16:creationId xmlns:a16="http://schemas.microsoft.com/office/drawing/2014/main" id="{0EC7D801-D4C1-42B1-A233-D791E73AE21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alpha val="60000"/>
                  </a:schemeClr>
                </a:solidFill>
              </a:rPr>
              <a:t>07, November 2019</a:t>
            </a:r>
          </a:p>
        </p:txBody>
      </p:sp>
    </p:spTree>
    <p:extLst>
      <p:ext uri="{BB962C8B-B14F-4D97-AF65-F5344CB8AC3E}">
        <p14:creationId xmlns:p14="http://schemas.microsoft.com/office/powerpoint/2010/main" val="9658383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1129F-E82D-4F04-937B-9B9271D15560}"/>
              </a:ext>
            </a:extLst>
          </p:cNvPr>
          <p:cNvSpPr>
            <a:spLocks noGrp="1"/>
          </p:cNvSpPr>
          <p:nvPr>
            <p:ph type="title"/>
          </p:nvPr>
        </p:nvSpPr>
        <p:spPr>
          <a:xfrm>
            <a:off x="827700" y="473738"/>
            <a:ext cx="7055380" cy="1400530"/>
          </a:xfrm>
        </p:spPr>
        <p:txBody>
          <a:bodyPr/>
          <a:lstStyle/>
          <a:p>
            <a:r>
              <a:rPr lang="en-US" sz="2000" b="1" dirty="0"/>
              <a:t>References:</a:t>
            </a:r>
          </a:p>
        </p:txBody>
      </p:sp>
      <p:sp>
        <p:nvSpPr>
          <p:cNvPr id="3" name="Content Placeholder 2">
            <a:extLst>
              <a:ext uri="{FF2B5EF4-FFF2-40B4-BE49-F238E27FC236}">
                <a16:creationId xmlns:a16="http://schemas.microsoft.com/office/drawing/2014/main" id="{0627A35D-F2BF-43CA-8BB0-8A4377572B30}"/>
              </a:ext>
            </a:extLst>
          </p:cNvPr>
          <p:cNvSpPr>
            <a:spLocks noGrp="1"/>
          </p:cNvSpPr>
          <p:nvPr>
            <p:ph idx="1"/>
          </p:nvPr>
        </p:nvSpPr>
        <p:spPr>
          <a:xfrm>
            <a:off x="827701" y="1331259"/>
            <a:ext cx="7567544" cy="4195481"/>
          </a:xfrm>
        </p:spPr>
        <p:txBody>
          <a:bodyPr>
            <a:normAutofit lnSpcReduction="10000"/>
          </a:bodyPr>
          <a:lstStyle/>
          <a:p>
            <a:pPr algn="just"/>
            <a:r>
              <a:rPr lang="en-US" sz="1600" dirty="0" err="1"/>
              <a:t>Mausser</a:t>
            </a:r>
            <a:r>
              <a:rPr lang="en-US" sz="1600" dirty="0"/>
              <a:t> H. and Laguna M. A New Mixed Integer Formulation for the Maximum Regret Problem. International Transactions in Operational Research Vol. 5, No. 5, pp. 389-403,1998</a:t>
            </a:r>
          </a:p>
          <a:p>
            <a:pPr algn="just"/>
            <a:r>
              <a:rPr lang="en-CA" sz="1600" dirty="0"/>
              <a:t>Avery W., Brown G. G., Rosenkranz J. A. &amp; Wood R. K. (1992). Optimization of Purchase, Storage </a:t>
            </a:r>
            <a:r>
              <a:rPr lang="en-US" sz="1600" dirty="0"/>
              <a:t>and Transmission Contracts for Natural Gas Utilities. Operations Research, 40(3), 446-462. doi:10.1287/ opre.40.3.446</a:t>
            </a:r>
          </a:p>
          <a:p>
            <a:pPr algn="just"/>
            <a:r>
              <a:rPr lang="en-US" sz="1600" dirty="0"/>
              <a:t>F. Hillier &amp; G. Lieberman. Introduction to Operations Research-Chapter 7 &amp; 11.</a:t>
            </a:r>
          </a:p>
          <a:p>
            <a:pPr algn="just"/>
            <a:r>
              <a:rPr lang="en-US" sz="1600" dirty="0"/>
              <a:t>Nandalal K. &amp; </a:t>
            </a:r>
            <a:r>
              <a:rPr lang="en-US" sz="1600" dirty="0" err="1"/>
              <a:t>Bogardi</a:t>
            </a:r>
            <a:r>
              <a:rPr lang="en-US" sz="1600" dirty="0"/>
              <a:t> J. Dynamic programming-based operation of reservoirs. Cambridge University Press</a:t>
            </a:r>
          </a:p>
          <a:p>
            <a:pPr algn="just"/>
            <a:r>
              <a:rPr lang="en-US" sz="1600" dirty="0"/>
              <a:t>G. James, D. Witten, T. Hastie &amp; R. </a:t>
            </a:r>
            <a:r>
              <a:rPr lang="en-US" sz="1600" dirty="0" err="1"/>
              <a:t>Tibshirani</a:t>
            </a:r>
            <a:r>
              <a:rPr lang="en-US" sz="1600" dirty="0"/>
              <a:t>. An Introduction to Statistical Learning. Chapter 10.</a:t>
            </a:r>
          </a:p>
          <a:p>
            <a:pPr algn="just"/>
            <a:r>
              <a:rPr lang="en-US" sz="1600" dirty="0"/>
              <a:t> </a:t>
            </a:r>
            <a:r>
              <a:rPr lang="en-US" sz="1600" dirty="0">
                <a:hlinkClick r:id="rId2">
                  <a:extLst>
                    <a:ext uri="{A12FA001-AC4F-418D-AE19-62706E023703}">
                      <ahyp:hlinkClr xmlns:ahyp="http://schemas.microsoft.com/office/drawing/2018/hyperlinkcolor" val="tx"/>
                    </a:ext>
                  </a:extLst>
                </a:hlinkClick>
              </a:rPr>
              <a:t>https://www.nrcan.gc.ca/science-data/data-analysis/energy-data-analysis/energy-facts/natural-gas-facts/20067</a:t>
            </a:r>
            <a:endParaRPr lang="en-US" sz="1600" dirty="0"/>
          </a:p>
          <a:p>
            <a:pPr algn="just"/>
            <a:endParaRPr lang="en-US" sz="1600" dirty="0"/>
          </a:p>
          <a:p>
            <a:pPr algn="just"/>
            <a:endParaRPr lang="en-US" sz="1600" dirty="0"/>
          </a:p>
        </p:txBody>
      </p:sp>
      <p:sp>
        <p:nvSpPr>
          <p:cNvPr id="5" name="Slide Number Placeholder 4">
            <a:extLst>
              <a:ext uri="{FF2B5EF4-FFF2-40B4-BE49-F238E27FC236}">
                <a16:creationId xmlns:a16="http://schemas.microsoft.com/office/drawing/2014/main" id="{FD5EFD89-DD39-4BF1-906F-DD6B08644789}"/>
              </a:ext>
            </a:extLst>
          </p:cNvPr>
          <p:cNvSpPr>
            <a:spLocks noGrp="1"/>
          </p:cNvSpPr>
          <p:nvPr>
            <p:ph type="sldNum" sz="quarter" idx="12"/>
          </p:nvPr>
        </p:nvSpPr>
        <p:spPr/>
        <p:txBody>
          <a:bodyPr/>
          <a:lstStyle/>
          <a:p>
            <a:r>
              <a:rPr lang="en-US" dirty="0"/>
              <a:t>35</a:t>
            </a:r>
          </a:p>
        </p:txBody>
      </p:sp>
      <p:sp>
        <p:nvSpPr>
          <p:cNvPr id="6" name="Footer Placeholder 3">
            <a:extLst>
              <a:ext uri="{FF2B5EF4-FFF2-40B4-BE49-F238E27FC236}">
                <a16:creationId xmlns:a16="http://schemas.microsoft.com/office/drawing/2014/main" id="{A7DD6001-EAAA-4568-88CA-DFA86EB9D917}"/>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alpha val="60000"/>
                  </a:schemeClr>
                </a:solidFill>
              </a:rPr>
              <a:t>07, November 2019</a:t>
            </a:r>
          </a:p>
        </p:txBody>
      </p:sp>
    </p:spTree>
    <p:extLst>
      <p:ext uri="{BB962C8B-B14F-4D97-AF65-F5344CB8AC3E}">
        <p14:creationId xmlns:p14="http://schemas.microsoft.com/office/powerpoint/2010/main" val="39244379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22" name="Picture 12">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24" name="Oval 14">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6" name="Picture 16">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27" name="Picture 18">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21" name="Rectangle 20">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DFB3CEA1-88D9-42FB-88ED-1E9807FE6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Content Placeholder 5" descr="Questions">
            <a:extLst>
              <a:ext uri="{FF2B5EF4-FFF2-40B4-BE49-F238E27FC236}">
                <a16:creationId xmlns:a16="http://schemas.microsoft.com/office/drawing/2014/main" id="{3C31C142-A9E1-4331-B514-0BB3348CAC09}"/>
              </a:ext>
            </a:extLst>
          </p:cNvPr>
          <p:cNvPicPr>
            <a:picLocks noGrp="1" noChangeAspect="1"/>
          </p:cNvPicPr>
          <p:nvPr>
            <p:ph idx="1"/>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786466" y="643467"/>
            <a:ext cx="5571066" cy="5571066"/>
          </a:xfrm>
          <a:prstGeom prst="rect">
            <a:avLst/>
          </a:prstGeom>
        </p:spPr>
      </p:pic>
      <p:sp>
        <p:nvSpPr>
          <p:cNvPr id="25" name="Rectangle 24">
            <a:extLst>
              <a:ext uri="{FF2B5EF4-FFF2-40B4-BE49-F238E27FC236}">
                <a16:creationId xmlns:a16="http://schemas.microsoft.com/office/drawing/2014/main" id="{9A6C928E-4252-4F33-8C34-E50A12A31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3A40AB95-82EA-42FD-B596-60598AEEC9E7}"/>
              </a:ext>
            </a:extLst>
          </p:cNvPr>
          <p:cNvSpPr>
            <a:spLocks noGrp="1"/>
          </p:cNvSpPr>
          <p:nvPr>
            <p:ph type="sldNum" sz="quarter" idx="12"/>
          </p:nvPr>
        </p:nvSpPr>
        <p:spPr>
          <a:xfrm>
            <a:off x="7764405" y="295729"/>
            <a:ext cx="628649" cy="767687"/>
          </a:xfrm>
        </p:spPr>
        <p:txBody>
          <a:bodyPr vert="horz" lIns="91440" tIns="45720" rIns="91440" bIns="45720" rtlCol="0" anchor="b">
            <a:normAutofit/>
          </a:bodyPr>
          <a:lstStyle/>
          <a:p>
            <a:pPr defTabSz="457200">
              <a:spcAft>
                <a:spcPts val="600"/>
              </a:spcAft>
            </a:pPr>
            <a:r>
              <a:rPr lang="en-US" sz="2800" b="0" i="0" kern="1200">
                <a:solidFill>
                  <a:srgbClr val="FFFFFF"/>
                </a:solidFill>
                <a:latin typeface="+mn-lt"/>
                <a:ea typeface="+mn-ea"/>
                <a:cs typeface="+mn-cs"/>
              </a:rPr>
              <a:t>37</a:t>
            </a:r>
          </a:p>
        </p:txBody>
      </p:sp>
      <p:sp>
        <p:nvSpPr>
          <p:cNvPr id="12" name="Footer Placeholder 3">
            <a:extLst>
              <a:ext uri="{FF2B5EF4-FFF2-40B4-BE49-F238E27FC236}">
                <a16:creationId xmlns:a16="http://schemas.microsoft.com/office/drawing/2014/main" id="{83B38F7C-B34E-45F5-9162-9DBB98447F0A}"/>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alpha val="60000"/>
                  </a:schemeClr>
                </a:solidFill>
              </a:rPr>
              <a:t>07, November 2019</a:t>
            </a:r>
          </a:p>
        </p:txBody>
      </p:sp>
    </p:spTree>
    <p:extLst>
      <p:ext uri="{BB962C8B-B14F-4D97-AF65-F5344CB8AC3E}">
        <p14:creationId xmlns:p14="http://schemas.microsoft.com/office/powerpoint/2010/main" val="3661091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6D342FBA-7E07-48FD-B8B8-48A3F521734C}"/>
              </a:ext>
            </a:extLst>
          </p:cNvPr>
          <p:cNvSpPr txBox="1">
            <a:spLocks/>
          </p:cNvSpPr>
          <p:nvPr/>
        </p:nvSpPr>
        <p:spPr>
          <a:xfrm>
            <a:off x="886017" y="551475"/>
            <a:ext cx="3124882" cy="1622321"/>
          </a:xfrm>
          <a:prstGeom prst="rect">
            <a:avLst/>
          </a:prstGeom>
        </p:spPr>
        <p:txBody>
          <a:bodyPr vert="horz" lIns="91440" tIns="45720" rIns="91440" bIns="45720" rtlCol="0" anchor="t">
            <a:norm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defTabSz="457200">
              <a:spcAft>
                <a:spcPts val="600"/>
              </a:spcAft>
            </a:pPr>
            <a:r>
              <a:rPr lang="en-US" sz="2400" b="1" i="0" kern="1200" dirty="0">
                <a:solidFill>
                  <a:srgbClr val="EBEBEB"/>
                </a:solidFill>
                <a:latin typeface="+mj-lt"/>
                <a:ea typeface="+mj-ea"/>
                <a:cs typeface="+mj-cs"/>
              </a:rPr>
              <a:t>Problem </a:t>
            </a:r>
          </a:p>
          <a:p>
            <a:pPr defTabSz="457200">
              <a:spcAft>
                <a:spcPts val="600"/>
              </a:spcAft>
            </a:pPr>
            <a:r>
              <a:rPr lang="en-US" sz="2400" b="1" i="0" kern="1200" dirty="0">
                <a:solidFill>
                  <a:srgbClr val="EBEBEB"/>
                </a:solidFill>
                <a:latin typeface="+mj-lt"/>
                <a:ea typeface="+mj-ea"/>
                <a:cs typeface="+mj-cs"/>
              </a:rPr>
              <a:t>Statement:</a:t>
            </a:r>
          </a:p>
        </p:txBody>
      </p:sp>
      <p:sp>
        <p:nvSpPr>
          <p:cNvPr id="21"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5515" y="-1"/>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3" name="Freeform: Shape 22">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3095864" y="809550"/>
            <a:ext cx="6858001" cy="52389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14" name="Picture 13">
            <a:extLst>
              <a:ext uri="{FF2B5EF4-FFF2-40B4-BE49-F238E27FC236}">
                <a16:creationId xmlns:a16="http://schemas.microsoft.com/office/drawing/2014/main" id="{13D24DFC-A627-4451-A9A1-7A86DC1586E4}"/>
              </a:ext>
            </a:extLst>
          </p:cNvPr>
          <p:cNvPicPr>
            <a:picLocks noChangeAspect="1"/>
          </p:cNvPicPr>
          <p:nvPr/>
        </p:nvPicPr>
        <p:blipFill>
          <a:blip r:embed="rId2"/>
          <a:stretch>
            <a:fillRect/>
          </a:stretch>
        </p:blipFill>
        <p:spPr>
          <a:xfrm>
            <a:off x="4140958" y="1143000"/>
            <a:ext cx="4828036" cy="2727841"/>
          </a:xfrm>
          <a:prstGeom prst="rect">
            <a:avLst/>
          </a:prstGeom>
          <a:ln>
            <a:solidFill>
              <a:schemeClr val="tx1"/>
            </a:solidFill>
          </a:ln>
          <a:effectLst/>
        </p:spPr>
      </p:pic>
      <p:sp>
        <p:nvSpPr>
          <p:cNvPr id="25" name="Rectangle 24">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2084A794-EA00-4677-A65C-09AE3642F590}"/>
              </a:ext>
            </a:extLst>
          </p:cNvPr>
          <p:cNvSpPr>
            <a:spLocks noGrp="1"/>
          </p:cNvSpPr>
          <p:nvPr>
            <p:ph type="sldNum" sz="quarter" idx="12"/>
          </p:nvPr>
        </p:nvSpPr>
        <p:spPr>
          <a:xfrm>
            <a:off x="7764405" y="295729"/>
            <a:ext cx="628649" cy="767687"/>
          </a:xfrm>
        </p:spPr>
        <p:txBody>
          <a:bodyPr vert="horz" lIns="91440" tIns="45720" rIns="91440" bIns="45720" rtlCol="0" anchor="b">
            <a:normAutofit/>
          </a:bodyPr>
          <a:lstStyle/>
          <a:p>
            <a:pPr>
              <a:spcAft>
                <a:spcPts val="600"/>
              </a:spcAft>
            </a:pPr>
            <a:r>
              <a:rPr lang="en-US" sz="2800">
                <a:solidFill>
                  <a:srgbClr val="FFFFFF"/>
                </a:solidFill>
              </a:rPr>
              <a:t>2</a:t>
            </a:r>
          </a:p>
        </p:txBody>
      </p:sp>
      <p:sp>
        <p:nvSpPr>
          <p:cNvPr id="3" name="Content Placeholder 2">
            <a:extLst>
              <a:ext uri="{FF2B5EF4-FFF2-40B4-BE49-F238E27FC236}">
                <a16:creationId xmlns:a16="http://schemas.microsoft.com/office/drawing/2014/main" id="{E9E755AA-F1B2-4176-9BE6-92E1CD24BEC5}"/>
              </a:ext>
            </a:extLst>
          </p:cNvPr>
          <p:cNvSpPr>
            <a:spLocks noGrp="1"/>
          </p:cNvSpPr>
          <p:nvPr>
            <p:ph idx="1"/>
          </p:nvPr>
        </p:nvSpPr>
        <p:spPr>
          <a:xfrm>
            <a:off x="520413" y="2178424"/>
            <a:ext cx="3124882" cy="3863788"/>
          </a:xfrm>
        </p:spPr>
        <p:txBody>
          <a:bodyPr vert="horz" lIns="91440" tIns="45720" rIns="91440" bIns="45720" rtlCol="0">
            <a:normAutofit lnSpcReduction="10000"/>
          </a:bodyPr>
          <a:lstStyle/>
          <a:p>
            <a:pPr defTabSz="457200">
              <a:lnSpc>
                <a:spcPct val="90000"/>
              </a:lnSpc>
            </a:pPr>
            <a:r>
              <a:rPr lang="en-US" sz="1700" dirty="0">
                <a:solidFill>
                  <a:srgbClr val="EBEBEB"/>
                </a:solidFill>
              </a:rPr>
              <a:t>Develop an optimization framework for natural gas storage asset operation using several Linear Programming and Dynamic Programming modeling approaches considering the uncertainty of NG prices. </a:t>
            </a:r>
          </a:p>
          <a:p>
            <a:pPr defTabSz="457200">
              <a:lnSpc>
                <a:spcPct val="90000"/>
              </a:lnSpc>
            </a:pPr>
            <a:endParaRPr lang="en-US" sz="1700" dirty="0">
              <a:solidFill>
                <a:srgbClr val="EBEBEB"/>
              </a:solidFill>
            </a:endParaRPr>
          </a:p>
          <a:p>
            <a:pPr defTabSz="457200">
              <a:lnSpc>
                <a:spcPct val="90000"/>
              </a:lnSpc>
            </a:pPr>
            <a:r>
              <a:rPr lang="en-US" sz="1700" dirty="0">
                <a:solidFill>
                  <a:srgbClr val="EBEBEB"/>
                </a:solidFill>
              </a:rPr>
              <a:t>The primary objective of the project is to maximize the expected profit based on the forecasted price data.</a:t>
            </a:r>
          </a:p>
          <a:p>
            <a:pPr marL="0" indent="0" defTabSz="457200">
              <a:lnSpc>
                <a:spcPct val="90000"/>
              </a:lnSpc>
            </a:pPr>
            <a:endParaRPr lang="en-US" sz="1700" dirty="0">
              <a:solidFill>
                <a:srgbClr val="EBEBEB"/>
              </a:solidFill>
            </a:endParaRPr>
          </a:p>
          <a:p>
            <a:pPr defTabSz="457200">
              <a:lnSpc>
                <a:spcPct val="90000"/>
              </a:lnSpc>
            </a:pPr>
            <a:endParaRPr lang="en-US" sz="1700" dirty="0">
              <a:solidFill>
                <a:srgbClr val="EBEBEB"/>
              </a:solidFill>
            </a:endParaRPr>
          </a:p>
          <a:p>
            <a:pPr defTabSz="457200">
              <a:lnSpc>
                <a:spcPct val="90000"/>
              </a:lnSpc>
            </a:pPr>
            <a:endParaRPr lang="en-US" sz="1700" dirty="0">
              <a:solidFill>
                <a:srgbClr val="EBEBEB"/>
              </a:solidFill>
            </a:endParaRPr>
          </a:p>
          <a:p>
            <a:pPr defTabSz="457200">
              <a:lnSpc>
                <a:spcPct val="90000"/>
              </a:lnSpc>
            </a:pPr>
            <a:endParaRPr lang="en-US" sz="1700" dirty="0">
              <a:solidFill>
                <a:srgbClr val="EBEBEB"/>
              </a:solidFill>
            </a:endParaRPr>
          </a:p>
          <a:p>
            <a:pPr defTabSz="457200">
              <a:lnSpc>
                <a:spcPct val="90000"/>
              </a:lnSpc>
            </a:pPr>
            <a:endParaRPr lang="en-US" sz="1700" dirty="0">
              <a:solidFill>
                <a:srgbClr val="EBEBEB"/>
              </a:solidFill>
            </a:endParaRPr>
          </a:p>
        </p:txBody>
      </p:sp>
      <p:pic>
        <p:nvPicPr>
          <p:cNvPr id="16" name="Picture 15">
            <a:extLst>
              <a:ext uri="{FF2B5EF4-FFF2-40B4-BE49-F238E27FC236}">
                <a16:creationId xmlns:a16="http://schemas.microsoft.com/office/drawing/2014/main" id="{9D7C87D1-9497-4E40-951D-5BCBF40B761B}"/>
              </a:ext>
            </a:extLst>
          </p:cNvPr>
          <p:cNvPicPr>
            <a:picLocks noChangeAspect="1"/>
          </p:cNvPicPr>
          <p:nvPr/>
        </p:nvPicPr>
        <p:blipFill>
          <a:blip r:embed="rId3"/>
          <a:stretch>
            <a:fillRect/>
          </a:stretch>
        </p:blipFill>
        <p:spPr>
          <a:xfrm>
            <a:off x="4140958" y="3978692"/>
            <a:ext cx="4837811" cy="2243304"/>
          </a:xfrm>
          <a:prstGeom prst="rect">
            <a:avLst/>
          </a:prstGeom>
          <a:ln>
            <a:solidFill>
              <a:schemeClr val="tx1"/>
            </a:solidFill>
          </a:ln>
        </p:spPr>
      </p:pic>
      <p:sp>
        <p:nvSpPr>
          <p:cNvPr id="22" name="Rectangle 21">
            <a:extLst>
              <a:ext uri="{FF2B5EF4-FFF2-40B4-BE49-F238E27FC236}">
                <a16:creationId xmlns:a16="http://schemas.microsoft.com/office/drawing/2014/main" id="{122CD491-53E1-4BEE-824A-51C3B8B302E9}"/>
              </a:ext>
            </a:extLst>
          </p:cNvPr>
          <p:cNvSpPr/>
          <p:nvPr/>
        </p:nvSpPr>
        <p:spPr>
          <a:xfrm>
            <a:off x="4071859" y="6257961"/>
            <a:ext cx="4572000" cy="261610"/>
          </a:xfrm>
          <a:prstGeom prst="rect">
            <a:avLst/>
          </a:prstGeom>
        </p:spPr>
        <p:txBody>
          <a:bodyPr>
            <a:spAutoFit/>
          </a:bodyPr>
          <a:lstStyle/>
          <a:p>
            <a:r>
              <a:rPr lang="en-US" sz="1100" i="1" dirty="0">
                <a:hlinkClick r:id="rId4">
                  <a:extLst>
                    <a:ext uri="{A12FA001-AC4F-418D-AE19-62706E023703}">
                      <ahyp:hlinkClr xmlns:ahyp="http://schemas.microsoft.com/office/drawing/2018/hyperlinkcolor" val="tx"/>
                    </a:ext>
                  </a:extLst>
                </a:hlinkClick>
              </a:rPr>
              <a:t>Source: https://www.ingaa.org/File.aspx?id=27274&amp;v=3c5b7072</a:t>
            </a:r>
            <a:endParaRPr lang="en-US" sz="1100" i="1" dirty="0"/>
          </a:p>
        </p:txBody>
      </p:sp>
      <p:sp>
        <p:nvSpPr>
          <p:cNvPr id="13" name="Footer Placeholder 3">
            <a:extLst>
              <a:ext uri="{FF2B5EF4-FFF2-40B4-BE49-F238E27FC236}">
                <a16:creationId xmlns:a16="http://schemas.microsoft.com/office/drawing/2014/main" id="{DA6C401C-1026-445D-A51A-18945EA7DD82}"/>
              </a:ext>
            </a:extLst>
          </p:cNvPr>
          <p:cNvSpPr txBox="1">
            <a:spLocks/>
          </p:cNvSpPr>
          <p:nvPr/>
        </p:nvSpPr>
        <p:spPr>
          <a:xfrm>
            <a:off x="7648333" y="6574455"/>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alpha val="60000"/>
                  </a:schemeClr>
                </a:solidFill>
              </a:rPr>
              <a:t>07, November 2019</a:t>
            </a:r>
          </a:p>
        </p:txBody>
      </p:sp>
    </p:spTree>
    <p:extLst>
      <p:ext uri="{BB962C8B-B14F-4D97-AF65-F5344CB8AC3E}">
        <p14:creationId xmlns:p14="http://schemas.microsoft.com/office/powerpoint/2010/main" val="2141536224"/>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756765" y="1681442"/>
            <a:ext cx="7987841" cy="4195481"/>
          </a:xfrm>
        </p:spPr>
        <p:txBody>
          <a:bodyPr/>
          <a:lstStyle/>
          <a:p>
            <a:r>
              <a:rPr lang="en-US" dirty="0"/>
              <a:t>Injection and withdrawal of NG can not occur in the same time period.</a:t>
            </a:r>
          </a:p>
          <a:p>
            <a:r>
              <a:rPr lang="en-US" dirty="0"/>
              <a:t>NG Asset is available for 24 months.</a:t>
            </a:r>
          </a:p>
          <a:p>
            <a:r>
              <a:rPr lang="en-US" dirty="0"/>
              <a:t>NG Storage asset returns to its initial state at the end of last time period. </a:t>
            </a:r>
          </a:p>
          <a:p>
            <a:r>
              <a:rPr lang="en-US" dirty="0"/>
              <a:t>Inventory holding cost is ignored.</a:t>
            </a:r>
          </a:p>
          <a:p>
            <a:r>
              <a:rPr lang="en-US" dirty="0"/>
              <a:t>Loss of NG during injection/withdrawal and evaporation losses are ignored.</a:t>
            </a:r>
          </a:p>
        </p:txBody>
      </p:sp>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3</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07, November 2019</a:t>
            </a:r>
          </a:p>
        </p:txBody>
      </p:sp>
      <p:sp>
        <p:nvSpPr>
          <p:cNvPr id="7" name="Title 1">
            <a:extLst>
              <a:ext uri="{FF2B5EF4-FFF2-40B4-BE49-F238E27FC236}">
                <a16:creationId xmlns:a16="http://schemas.microsoft.com/office/drawing/2014/main" id="{75C6A988-29CA-46D6-AEE4-56B82082EDF3}"/>
              </a:ext>
            </a:extLst>
          </p:cNvPr>
          <p:cNvSpPr txBox="1">
            <a:spLocks/>
          </p:cNvSpPr>
          <p:nvPr/>
        </p:nvSpPr>
        <p:spPr>
          <a:xfrm>
            <a:off x="484710" y="452718"/>
            <a:ext cx="7055380" cy="1400530"/>
          </a:xfrm>
          <a:prstGeom prst="rect">
            <a:avLst/>
          </a:prstGeom>
        </p:spPr>
        <p:txBody>
          <a:bodyPr vert="horz" lIns="91440" tIns="45720" rIns="91440" bIns="45720" rtlCol="0" anchor="t">
            <a:normAutofit/>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t>	Key Assumptions:		</a:t>
            </a:r>
          </a:p>
        </p:txBody>
      </p:sp>
    </p:spTree>
    <p:extLst>
      <p:ext uri="{BB962C8B-B14F-4D97-AF65-F5344CB8AC3E}">
        <p14:creationId xmlns:p14="http://schemas.microsoft.com/office/powerpoint/2010/main" val="278329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p:txBody>
          <a:bodyPr/>
          <a:lstStyle/>
          <a:p>
            <a:r>
              <a:rPr lang="en-US" sz="2400" b="1" dirty="0"/>
              <a:t>	Modeling Approach:		</a:t>
            </a:r>
          </a:p>
        </p:txBody>
      </p:sp>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778392" y="1650123"/>
            <a:ext cx="8071317" cy="4424856"/>
          </a:xfrm>
        </p:spPr>
        <p:txBody>
          <a:bodyPr>
            <a:normAutofit/>
          </a:bodyPr>
          <a:lstStyle/>
          <a:p>
            <a:pPr>
              <a:lnSpc>
                <a:spcPct val="150000"/>
              </a:lnSpc>
            </a:pPr>
            <a:r>
              <a:rPr lang="en-US" dirty="0">
                <a:solidFill>
                  <a:srgbClr val="FFFF00"/>
                </a:solidFill>
              </a:rPr>
              <a:t>Linear Programming -Average Monthly Price (LP)</a:t>
            </a:r>
          </a:p>
          <a:p>
            <a:pPr>
              <a:lnSpc>
                <a:spcPct val="150000"/>
              </a:lnSpc>
            </a:pPr>
            <a:r>
              <a:rPr lang="en-US" dirty="0"/>
              <a:t>Stochastic Linear Programming -K Price Simulations (SLP)</a:t>
            </a:r>
          </a:p>
          <a:p>
            <a:pPr>
              <a:lnSpc>
                <a:spcPct val="150000"/>
              </a:lnSpc>
            </a:pPr>
            <a:r>
              <a:rPr lang="en-US" dirty="0"/>
              <a:t>Stochastic Linear Programming with Chance Constraint</a:t>
            </a:r>
          </a:p>
          <a:p>
            <a:pPr>
              <a:lnSpc>
                <a:spcPct val="150000"/>
              </a:lnSpc>
            </a:pPr>
            <a:r>
              <a:rPr lang="en-US" dirty="0"/>
              <a:t>Minimizing the Maximum Regret (MMR)</a:t>
            </a:r>
          </a:p>
          <a:p>
            <a:pPr>
              <a:lnSpc>
                <a:spcPct val="150000"/>
              </a:lnSpc>
            </a:pPr>
            <a:r>
              <a:rPr lang="en-US" dirty="0"/>
              <a:t>Robust Optimization (RO)</a:t>
            </a:r>
          </a:p>
          <a:p>
            <a:pPr>
              <a:lnSpc>
                <a:spcPct val="150000"/>
              </a:lnSpc>
            </a:pPr>
            <a:r>
              <a:rPr lang="en-US" dirty="0"/>
              <a:t>Deterministic Dynamic Programming (DDP)</a:t>
            </a:r>
          </a:p>
          <a:p>
            <a:pPr>
              <a:lnSpc>
                <a:spcPct val="150000"/>
              </a:lnSpc>
            </a:pPr>
            <a:endParaRPr lang="en-US" dirty="0"/>
          </a:p>
        </p:txBody>
      </p:sp>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4</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p:spTree>
    <p:extLst>
      <p:ext uri="{BB962C8B-B14F-4D97-AF65-F5344CB8AC3E}">
        <p14:creationId xmlns:p14="http://schemas.microsoft.com/office/powerpoint/2010/main" val="431401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8C61-E3CC-4B94-B814-14E9580564F3}"/>
              </a:ext>
            </a:extLst>
          </p:cNvPr>
          <p:cNvSpPr>
            <a:spLocks noGrp="1"/>
          </p:cNvSpPr>
          <p:nvPr>
            <p:ph type="title"/>
          </p:nvPr>
        </p:nvSpPr>
        <p:spPr/>
        <p:txBody>
          <a:bodyPr/>
          <a:lstStyle/>
          <a:p>
            <a:r>
              <a:rPr lang="en-US" sz="2000" b="1" dirty="0">
                <a:solidFill>
                  <a:schemeClr val="tx1"/>
                </a:solidFill>
              </a:rPr>
              <a:t>Linear Programming (Average Monthly Price)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2C69AAC-DB45-49A1-936B-5B93513B68BF}"/>
                  </a:ext>
                </a:extLst>
              </p:cNvPr>
              <p:cNvSpPr>
                <a:spLocks noGrp="1"/>
              </p:cNvSpPr>
              <p:nvPr>
                <p:ph idx="1"/>
              </p:nvPr>
            </p:nvSpPr>
            <p:spPr>
              <a:xfrm>
                <a:off x="334098" y="1106455"/>
                <a:ext cx="3892983" cy="4950102"/>
              </a:xfrm>
              <a:solidFill>
                <a:schemeClr val="accent4">
                  <a:lumMod val="40000"/>
                  <a:lumOff val="60000"/>
                </a:schemeClr>
              </a:solidFill>
              <a:ln>
                <a:solidFill>
                  <a:schemeClr val="bg1"/>
                </a:solidFill>
              </a:ln>
            </p:spPr>
            <p:txBody>
              <a:bodyPr>
                <a:normAutofit/>
              </a:bodyPr>
              <a:lstStyle/>
              <a:p>
                <a:pPr marL="0" indent="0" algn="ctr">
                  <a:buNone/>
                </a:pPr>
                <a14:m>
                  <m:oMathPara xmlns:m="http://schemas.openxmlformats.org/officeDocument/2006/math">
                    <m:oMathParaPr>
                      <m:jc m:val="center"/>
                    </m:oMathParaPr>
                    <m:oMath xmlns:m="http://schemas.openxmlformats.org/officeDocument/2006/math">
                      <m:r>
                        <a:rPr lang="en-US" i="1" smtClean="0">
                          <a:solidFill>
                            <a:schemeClr val="bg1"/>
                          </a:solidFill>
                          <a:latin typeface="Cambria Math" panose="02040503050406030204" pitchFamily="18" charset="0"/>
                        </a:rPr>
                        <m:t>𝑚𝑎</m:t>
                      </m:r>
                      <m:r>
                        <a:rPr lang="en-US" b="0" i="1" smtClean="0">
                          <a:solidFill>
                            <a:schemeClr val="bg1"/>
                          </a:solidFill>
                          <a:latin typeface="Cambria Math" panose="02040503050406030204" pitchFamily="18" charset="0"/>
                        </a:rPr>
                        <m:t>𝑥</m:t>
                      </m:r>
                      <m:r>
                        <a:rPr lang="en-US" i="1">
                          <a:solidFill>
                            <a:schemeClr val="bg1"/>
                          </a:solidFill>
                          <a:latin typeface="Cambria Math" panose="02040503050406030204" pitchFamily="18" charset="0"/>
                        </a:rPr>
                        <m:t> </m:t>
                      </m:r>
                      <m:d>
                        <m:dPr>
                          <m:ctrlPr>
                            <a:rPr lang="en-US" i="1">
                              <a:solidFill>
                                <a:schemeClr val="bg1"/>
                              </a:solidFill>
                              <a:latin typeface="Cambria Math" panose="02040503050406030204" pitchFamily="18" charset="0"/>
                            </a:rPr>
                          </m:ctrlPr>
                        </m:dPr>
                        <m:e>
                          <m:r>
                            <a:rPr lang="en-US" b="0" i="1" smtClean="0">
                              <a:solidFill>
                                <a:schemeClr val="bg1"/>
                              </a:solidFill>
                              <a:latin typeface="Cambria Math" panose="02040503050406030204" pitchFamily="18" charset="0"/>
                            </a:rPr>
                            <m:t>−</m:t>
                          </m:r>
                          <m:r>
                            <a:rPr lang="en-US" i="1">
                              <a:solidFill>
                                <a:schemeClr val="bg1"/>
                              </a:solidFill>
                              <a:latin typeface="Cambria Math" panose="02040503050406030204" pitchFamily="18" charset="0"/>
                            </a:rPr>
                            <m:t>1/|</m:t>
                          </m:r>
                          <m:r>
                            <a:rPr lang="en-US" i="1">
                              <a:solidFill>
                                <a:schemeClr val="bg1"/>
                              </a:solidFill>
                              <a:latin typeface="Cambria Math" panose="02040503050406030204" pitchFamily="18" charset="0"/>
                            </a:rPr>
                            <m:t>𝑆</m:t>
                          </m:r>
                          <m:r>
                            <a:rPr lang="en-US" i="1">
                              <a:solidFill>
                                <a:schemeClr val="bg1"/>
                              </a:solidFill>
                              <a:latin typeface="Cambria Math" panose="02040503050406030204" pitchFamily="18" charset="0"/>
                            </a:rPr>
                            <m:t>|</m:t>
                          </m:r>
                        </m:e>
                      </m:d>
                      <m:r>
                        <a:rPr lang="en-US" i="1">
                          <a:solidFill>
                            <a:schemeClr val="bg1"/>
                          </a:solidFill>
                          <a:latin typeface="Cambria Math" panose="02040503050406030204" pitchFamily="18" charset="0"/>
                        </a:rPr>
                        <m:t>∗</m:t>
                      </m:r>
                      <m:nary>
                        <m:naryPr>
                          <m:chr m:val="∑"/>
                          <m:limLoc m:val="undOvr"/>
                          <m:supHide m:val="on"/>
                          <m:ctrlPr>
                            <a:rPr lang="en-US" i="1">
                              <a:solidFill>
                                <a:schemeClr val="bg1"/>
                              </a:solidFill>
                              <a:latin typeface="Cambria Math" panose="02040503050406030204" pitchFamily="18" charset="0"/>
                            </a:rPr>
                          </m:ctrlPr>
                        </m:naryPr>
                        <m:sub>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 </m:t>
                          </m:r>
                          <m:r>
                            <a:rPr lang="en-US" i="1">
                              <a:solidFill>
                                <a:schemeClr val="bg1"/>
                              </a:solidFill>
                              <a:latin typeface="Cambria Math" panose="02040503050406030204" pitchFamily="18" charset="0"/>
                            </a:rPr>
                            <m:t>𝑆</m:t>
                          </m:r>
                        </m:sub>
                        <m:sup/>
                        <m:e>
                          <m:nary>
                            <m:naryPr>
                              <m:chr m:val="∑"/>
                              <m:limLoc m:val="undOvr"/>
                              <m:supHide m:val="on"/>
                              <m:ctrlPr>
                                <a:rPr lang="en-US" i="1">
                                  <a:solidFill>
                                    <a:schemeClr val="bg1"/>
                                  </a:solidFill>
                                  <a:latin typeface="Cambria Math" panose="02040503050406030204" pitchFamily="18" charset="0"/>
                                </a:rPr>
                              </m:ctrlPr>
                            </m:naryPr>
                            <m:sub>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 ∈ </m:t>
                              </m:r>
                              <m:r>
                                <a:rPr lang="en-US" i="1">
                                  <a:solidFill>
                                    <a:schemeClr val="bg1"/>
                                  </a:solidFill>
                                  <a:latin typeface="Cambria Math" panose="02040503050406030204" pitchFamily="18" charset="0"/>
                                </a:rPr>
                                <m:t>𝑇</m:t>
                              </m:r>
                            </m:sub>
                            <m:sup/>
                            <m:e>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𝑝</m:t>
                                  </m:r>
                                </m:e>
                                <m:sub>
                                  <m:r>
                                    <a:rPr lang="en-US" i="1">
                                      <a:solidFill>
                                        <a:schemeClr val="bg1"/>
                                      </a:solidFill>
                                      <a:latin typeface="Cambria Math" panose="02040503050406030204" pitchFamily="18" charset="0"/>
                                    </a:rPr>
                                    <m:t>𝑠𝑡</m:t>
                                  </m:r>
                                </m:sub>
                              </m:sSub>
                            </m:e>
                          </m:nary>
                          <m:r>
                            <a:rPr lang="en-US" i="1">
                              <a:solidFill>
                                <a:schemeClr val="bg1"/>
                              </a:solidFill>
                              <a:latin typeface="Cambria Math" panose="02040503050406030204" pitchFamily="18" charset="0"/>
                            </a:rPr>
                            <m:t>. </m:t>
                          </m:r>
                        </m:e>
                      </m:nary>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sub>
                      </m:sSub>
                    </m:oMath>
                  </m:oMathPara>
                </a14:m>
                <a:endParaRPr lang="en-US" i="1" dirty="0">
                  <a:solidFill>
                    <a:schemeClr val="bg1"/>
                  </a:solidFill>
                </a:endParaRPr>
              </a:p>
              <a:p>
                <a:pPr marL="0" indent="0" algn="ctr">
                  <a:buNone/>
                </a:pPr>
                <a14:m>
                  <m:oMathPara xmlns:m="http://schemas.openxmlformats.org/officeDocument/2006/math">
                    <m:oMathParaPr>
                      <m:jc m:val="left"/>
                    </m:oMathParaPr>
                    <m:oMath xmlns:m="http://schemas.openxmlformats.org/officeDocument/2006/math">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m:t>
                      </m:r>
                      <m:r>
                        <a:rPr lang="en-US" i="1">
                          <a:solidFill>
                            <a:schemeClr val="bg1"/>
                          </a:solidFill>
                          <a:latin typeface="Cambria Math" panose="02040503050406030204" pitchFamily="18" charset="0"/>
                        </a:rPr>
                        <m:t>𝑡</m:t>
                      </m:r>
                      <m:r>
                        <a:rPr lang="en-US" b="0" i="1" smtClean="0">
                          <a:solidFill>
                            <a:schemeClr val="bg1"/>
                          </a:solidFill>
                          <a:latin typeface="Cambria Math" panose="02040503050406030204" pitchFamily="18" charset="0"/>
                        </a:rPr>
                        <m:t>.</m:t>
                      </m:r>
                    </m:oMath>
                  </m:oMathPara>
                </a14:m>
                <a:endParaRPr lang="en-US" i="1" dirty="0">
                  <a:solidFill>
                    <a:schemeClr val="bg1"/>
                  </a:solidFill>
                </a:endParaRPr>
              </a:p>
              <a:p>
                <a:pPr marL="0" indent="0" algn="just">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𝐶</m:t>
                          </m:r>
                        </m:e>
                        <m:sub>
                          <m:r>
                            <a:rPr lang="en-US" i="1">
                              <a:solidFill>
                                <a:schemeClr val="bg1"/>
                              </a:solidFill>
                              <a:latin typeface="Cambria Math" panose="02040503050406030204" pitchFamily="18" charset="0"/>
                            </a:rPr>
                            <m:t>𝑜𝑢𝑡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𝐶</m:t>
                          </m:r>
                        </m:e>
                        <m:sub>
                          <m:r>
                            <a:rPr lang="en-US" i="1">
                              <a:solidFill>
                                <a:schemeClr val="bg1"/>
                              </a:solidFill>
                              <a:latin typeface="Cambria Math" panose="02040503050406030204" pitchFamily="18" charset="0"/>
                            </a:rPr>
                            <m:t>𝑖𝑛</m:t>
                          </m:r>
                        </m:sub>
                      </m:sSub>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𝑡</m:t>
                      </m:r>
                    </m:oMath>
                  </m:oMathPara>
                </a14:m>
                <a:endParaRPr lang="en-US" dirty="0">
                  <a:solidFill>
                    <a:schemeClr val="bg1"/>
                  </a:solidFill>
                </a:endParaRPr>
              </a:p>
              <a:p>
                <a:pPr marL="0" indent="0" algn="just">
                  <a:buNone/>
                </a:pPr>
                <a:endParaRPr lang="en-US" dirty="0">
                  <a:solidFill>
                    <a:schemeClr val="bg1"/>
                  </a:solidFill>
                </a:endParaRPr>
              </a:p>
              <a:p>
                <a:pPr marL="0" indent="0" algn="just">
                  <a:buNone/>
                </a:pPr>
                <a14:m>
                  <m:oMathPara xmlns:m="http://schemas.openxmlformats.org/officeDocument/2006/math">
                    <m:oMathParaPr>
                      <m:jc m:val="centerGroup"/>
                    </m:oMathParaPr>
                    <m:oMath xmlns:m="http://schemas.openxmlformats.org/officeDocument/2006/math">
                      <m:r>
                        <a:rPr lang="en-US" i="1">
                          <a:solidFill>
                            <a:schemeClr val="bg1"/>
                          </a:solidFill>
                          <a:latin typeface="Cambria Math" panose="02040503050406030204" pitchFamily="18" charset="0"/>
                        </a:rPr>
                        <m:t>−</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𝐶𝑎𝑝</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𝑡</m:t>
                      </m:r>
                    </m:oMath>
                  </m:oMathPara>
                </a14:m>
                <a:endParaRPr lang="en-US" dirty="0">
                  <a:solidFill>
                    <a:schemeClr val="bg1"/>
                  </a:solidFill>
                </a:endParaRPr>
              </a:p>
              <a:p>
                <a:pPr marL="0" indent="0" algn="just">
                  <a:buNone/>
                </a:pPr>
                <a:endParaRPr lang="en-US" dirty="0">
                  <a:solidFill>
                    <a:schemeClr val="bg1"/>
                  </a:solidFill>
                </a:endParaRPr>
              </a:p>
              <a:p>
                <a:pPr marL="0" indent="0" algn="just">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m:t>
                          </m:r>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−1</m:t>
                              </m:r>
                            </m:e>
                          </m:d>
                        </m:sub>
                      </m:sSub>
                      <m:r>
                        <a:rPr lang="en-US" i="1">
                          <a:solidFill>
                            <a:schemeClr val="bg1"/>
                          </a:solidFill>
                          <a:latin typeface="Cambria Math" panose="02040503050406030204" pitchFamily="18" charset="0"/>
                        </a:rPr>
                        <m:t>+ </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m:t>
                          </m:r>
                          <m:d>
                            <m:dPr>
                              <m:ctrlPr>
                                <a:rPr lang="en-US" i="1">
                                  <a:solidFill>
                                    <a:schemeClr val="bg1"/>
                                  </a:solidFill>
                                  <a:latin typeface="Cambria Math" panose="02040503050406030204" pitchFamily="18" charset="0"/>
                                </a:rPr>
                              </m:ctrlPr>
                            </m:dPr>
                            <m:e>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−1</m:t>
                              </m:r>
                            </m:e>
                          </m:d>
                        </m:sub>
                      </m:sSub>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𝑠</m:t>
                      </m:r>
                      <m:r>
                        <a:rPr lang="en-US" i="1">
                          <a:solidFill>
                            <a:schemeClr val="bg1"/>
                          </a:solidFill>
                          <a:latin typeface="Cambria Math" panose="02040503050406030204" pitchFamily="18" charset="0"/>
                        </a:rPr>
                        <m:t>, ∀</m:t>
                      </m:r>
                      <m:r>
                        <a:rPr lang="en-US" i="1">
                          <a:solidFill>
                            <a:schemeClr val="bg1"/>
                          </a:solidFill>
                          <a:latin typeface="Cambria Math" panose="02040503050406030204" pitchFamily="18" charset="0"/>
                        </a:rPr>
                        <m:t>𝑡</m:t>
                      </m:r>
                    </m:oMath>
                  </m:oMathPara>
                </a14:m>
                <a:endParaRPr lang="en-US" dirty="0">
                  <a:solidFill>
                    <a:schemeClr val="bg1"/>
                  </a:solidFill>
                </a:endParaRPr>
              </a:p>
              <a:p>
                <a:pPr marL="0" indent="0" algn="just">
                  <a:buNone/>
                </a:pPr>
                <a:endParaRPr lang="en-US" dirty="0">
                  <a:solidFill>
                    <a:schemeClr val="bg1"/>
                  </a:solidFill>
                </a:endParaRPr>
              </a:p>
              <a:p>
                <a:pPr marL="0" indent="0" algn="just">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=0 </m:t>
                      </m:r>
                      <m:r>
                        <a:rPr lang="en-US" b="0" i="1" smtClean="0">
                          <a:solidFill>
                            <a:schemeClr val="bg1"/>
                          </a:solidFill>
                          <a:latin typeface="Cambria Math" panose="02040503050406030204" pitchFamily="18" charset="0"/>
                        </a:rPr>
                        <m:t>     </m:t>
                      </m:r>
                      <m:r>
                        <a:rPr lang="en-US" i="1">
                          <a:solidFill>
                            <a:schemeClr val="bg1"/>
                          </a:solidFill>
                          <a:latin typeface="Cambria Math" panose="02040503050406030204" pitchFamily="18" charset="0"/>
                        </a:rPr>
                        <m:t>∀</m:t>
                      </m:r>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=0</m:t>
                      </m:r>
                    </m:oMath>
                  </m:oMathPara>
                </a14:m>
                <a:endParaRPr lang="en-US" dirty="0">
                  <a:solidFill>
                    <a:schemeClr val="bg1"/>
                  </a:solidFill>
                </a:endParaRPr>
              </a:p>
              <a:p>
                <a:pPr marL="0" indent="0" algn="just">
                  <a:buNone/>
                </a:pPr>
                <a:endParaRPr lang="en-US" dirty="0">
                  <a:solidFill>
                    <a:schemeClr val="bg1"/>
                  </a:solidFill>
                </a:endParaRPr>
              </a:p>
              <a:p>
                <a:pPr marL="0" indent="0" algn="just">
                  <a:buNone/>
                </a:pPr>
                <a14:m>
                  <m:oMathPara xmlns:m="http://schemas.openxmlformats.org/officeDocument/2006/math">
                    <m:oMathParaPr>
                      <m:jc m:val="centerGroup"/>
                    </m:oMathParaPr>
                    <m:oMath xmlns:m="http://schemas.openxmlformats.org/officeDocument/2006/math">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𝐼</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m:t>
                      </m:r>
                      <m:sSub>
                        <m:sSubPr>
                          <m:ctrlPr>
                            <a:rPr lang="en-US" i="1">
                              <a:solidFill>
                                <a:schemeClr val="bg1"/>
                              </a:solidFill>
                              <a:latin typeface="Cambria Math" panose="02040503050406030204" pitchFamily="18" charset="0"/>
                            </a:rPr>
                          </m:ctrlPr>
                        </m:sSubPr>
                        <m:e>
                          <m:r>
                            <a:rPr lang="en-US" i="1">
                              <a:solidFill>
                                <a:schemeClr val="bg1"/>
                              </a:solidFill>
                              <a:latin typeface="Cambria Math" panose="02040503050406030204" pitchFamily="18" charset="0"/>
                            </a:rPr>
                            <m:t>𝑥</m:t>
                          </m:r>
                        </m:e>
                        <m:sub>
                          <m:r>
                            <a:rPr lang="en-US" i="1">
                              <a:solidFill>
                                <a:schemeClr val="bg1"/>
                              </a:solidFill>
                              <a:latin typeface="Cambria Math" panose="02040503050406030204" pitchFamily="18" charset="0"/>
                            </a:rPr>
                            <m:t>𝑠𝑡</m:t>
                          </m:r>
                        </m:sub>
                      </m:sSub>
                      <m:r>
                        <a:rPr lang="en-US" i="1">
                          <a:solidFill>
                            <a:schemeClr val="bg1"/>
                          </a:solidFill>
                          <a:latin typeface="Cambria Math" panose="02040503050406030204" pitchFamily="18" charset="0"/>
                        </a:rPr>
                        <m:t>=0 </m:t>
                      </m:r>
                      <m:r>
                        <a:rPr lang="en-US" b="0" i="1" smtClean="0">
                          <a:solidFill>
                            <a:schemeClr val="bg1"/>
                          </a:solidFill>
                          <a:latin typeface="Cambria Math" panose="02040503050406030204" pitchFamily="18" charset="0"/>
                        </a:rPr>
                        <m:t>    </m:t>
                      </m:r>
                      <m:r>
                        <a:rPr lang="en-US" i="1">
                          <a:solidFill>
                            <a:schemeClr val="bg1"/>
                          </a:solidFill>
                          <a:latin typeface="Cambria Math" panose="02040503050406030204" pitchFamily="18" charset="0"/>
                        </a:rPr>
                        <m:t>∀</m:t>
                      </m:r>
                      <m:r>
                        <a:rPr lang="en-US" i="1">
                          <a:solidFill>
                            <a:schemeClr val="bg1"/>
                          </a:solidFill>
                          <a:latin typeface="Cambria Math" panose="02040503050406030204" pitchFamily="18" charset="0"/>
                        </a:rPr>
                        <m:t>𝑡</m:t>
                      </m:r>
                      <m:r>
                        <a:rPr lang="en-US" i="1">
                          <a:solidFill>
                            <a:schemeClr val="bg1"/>
                          </a:solidFill>
                          <a:latin typeface="Cambria Math" panose="02040503050406030204" pitchFamily="18" charset="0"/>
                        </a:rPr>
                        <m:t>=</m:t>
                      </m:r>
                      <m:r>
                        <a:rPr lang="en-US" i="1">
                          <a:solidFill>
                            <a:schemeClr val="bg1"/>
                          </a:solidFill>
                          <a:latin typeface="Cambria Math" panose="02040503050406030204" pitchFamily="18" charset="0"/>
                        </a:rPr>
                        <m:t>𝑇</m:t>
                      </m:r>
                      <m:r>
                        <a:rPr lang="en-US" i="1">
                          <a:solidFill>
                            <a:schemeClr val="bg1"/>
                          </a:solidFill>
                          <a:latin typeface="Cambria Math" panose="02040503050406030204" pitchFamily="18" charset="0"/>
                        </a:rPr>
                        <m:t> </m:t>
                      </m:r>
                    </m:oMath>
                  </m:oMathPara>
                </a14:m>
                <a:endParaRPr lang="en-US" dirty="0">
                  <a:solidFill>
                    <a:schemeClr val="bg1"/>
                  </a:solidFill>
                </a:endParaRPr>
              </a:p>
              <a:p>
                <a:pPr marL="0" indent="0" algn="ctr">
                  <a:buNone/>
                </a:pPr>
                <a:endParaRPr lang="en-US" dirty="0">
                  <a:solidFill>
                    <a:schemeClr val="bg1"/>
                  </a:solidFill>
                </a:endParaRPr>
              </a:p>
              <a:p>
                <a:pPr marL="0" indent="0" algn="ctr">
                  <a:buNone/>
                </a:pPr>
                <a:endParaRPr lang="en-US" dirty="0">
                  <a:solidFill>
                    <a:schemeClr val="bg1"/>
                  </a:solidFill>
                </a:endParaRPr>
              </a:p>
              <a:p>
                <a:pPr marL="0" indent="0" algn="ctr">
                  <a:buNone/>
                </a:pPr>
                <a:endParaRPr lang="en-US" dirty="0">
                  <a:solidFill>
                    <a:schemeClr val="bg1"/>
                  </a:solidFill>
                </a:endParaRPr>
              </a:p>
            </p:txBody>
          </p:sp>
        </mc:Choice>
        <mc:Fallback xmlns="">
          <p:sp>
            <p:nvSpPr>
              <p:cNvPr id="3" name="Content Placeholder 2">
                <a:extLst>
                  <a:ext uri="{FF2B5EF4-FFF2-40B4-BE49-F238E27FC236}">
                    <a16:creationId xmlns:a16="http://schemas.microsoft.com/office/drawing/2014/main" id="{72C69AAC-DB45-49A1-936B-5B93513B68BF}"/>
                  </a:ext>
                </a:extLst>
              </p:cNvPr>
              <p:cNvSpPr>
                <a:spLocks noGrp="1" noRot="1" noChangeAspect="1" noMove="1" noResize="1" noEditPoints="1" noAdjustHandles="1" noChangeArrowheads="1" noChangeShapeType="1" noTextEdit="1"/>
              </p:cNvSpPr>
              <p:nvPr>
                <p:ph idx="1"/>
              </p:nvPr>
            </p:nvSpPr>
            <p:spPr>
              <a:xfrm>
                <a:off x="334098" y="1106455"/>
                <a:ext cx="3892983" cy="4950102"/>
              </a:xfrm>
              <a:blipFill>
                <a:blip r:embed="rId3"/>
                <a:stretch>
                  <a:fillRect/>
                </a:stretch>
              </a:blipFill>
              <a:ln>
                <a:solidFill>
                  <a:schemeClr val="bg1"/>
                </a:solidFill>
              </a:ln>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B737D0E3-829E-4F46-8FA0-0350BA41DF2C}"/>
              </a:ext>
            </a:extLst>
          </p:cNvPr>
          <p:cNvSpPr>
            <a:spLocks noGrp="1"/>
          </p:cNvSpPr>
          <p:nvPr>
            <p:ph type="sldNum" sz="quarter" idx="12"/>
          </p:nvPr>
        </p:nvSpPr>
        <p:spPr/>
        <p:txBody>
          <a:bodyPr/>
          <a:lstStyle/>
          <a:p>
            <a:r>
              <a:rPr lang="en-US" dirty="0"/>
              <a:t>5</a:t>
            </a:r>
          </a:p>
        </p:txBody>
      </p:sp>
      <p:sp>
        <p:nvSpPr>
          <p:cNvPr id="9" name="Footer Placeholder 3">
            <a:extLst>
              <a:ext uri="{FF2B5EF4-FFF2-40B4-BE49-F238E27FC236}">
                <a16:creationId xmlns:a16="http://schemas.microsoft.com/office/drawing/2014/main" id="{8C169C65-28F2-49C8-A2FE-134DC6C18539}"/>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07, November 2019</a:t>
            </a:r>
            <a:endParaRPr lang="en-US" dirty="0"/>
          </a:p>
        </p:txBody>
      </p:sp>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4F77BC4A-9883-4A3C-8D01-033834A54B27}"/>
                  </a:ext>
                </a:extLst>
              </p:cNvPr>
              <p:cNvSpPr txBox="1">
                <a:spLocks/>
              </p:cNvSpPr>
              <p:nvPr/>
            </p:nvSpPr>
            <p:spPr>
              <a:xfrm>
                <a:off x="4377693" y="1106455"/>
                <a:ext cx="4518881" cy="4950102"/>
              </a:xfrm>
              <a:prstGeom prst="rect">
                <a:avLst/>
              </a:prstGeom>
              <a:solidFill>
                <a:schemeClr val="accent4">
                  <a:lumMod val="40000"/>
                  <a:lumOff val="60000"/>
                </a:schemeClr>
              </a:solidFill>
              <a:ln>
                <a:solidFill>
                  <a:schemeClr val="bg1"/>
                </a:solidFill>
              </a:ln>
            </p:spPr>
            <p:txBody>
              <a:bodyPr vert="horz" lIns="91440" tIns="45720" rIns="91440" bIns="45720" rtlCol="0">
                <a:no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spcBef>
                    <a:spcPts val="0"/>
                  </a:spcBef>
                  <a:buNone/>
                </a:pPr>
                <a:endParaRPr lang="en-US" sz="1400" b="1" i="1" dirty="0">
                  <a:solidFill>
                    <a:schemeClr val="bg1"/>
                  </a:solidFill>
                </a:endParaRPr>
              </a:p>
              <a:p>
                <a:pPr marL="0" indent="0">
                  <a:spcBef>
                    <a:spcPts val="0"/>
                  </a:spcBef>
                  <a:buNone/>
                </a:pPr>
                <a:r>
                  <a:rPr lang="en-US" sz="1400" b="1" i="1" dirty="0">
                    <a:solidFill>
                      <a:schemeClr val="bg1"/>
                    </a:solidFill>
                  </a:rPr>
                  <a:t>Sets:</a:t>
                </a:r>
              </a:p>
              <a:p>
                <a:pPr marL="0" indent="0">
                  <a:spcBef>
                    <a:spcPts val="0"/>
                  </a:spcBef>
                  <a:buNone/>
                </a:pPr>
                <a:endParaRPr lang="en-US" sz="1400" b="1" i="1"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r>
                        <a:rPr lang="en-US" sz="1400" i="1">
                          <a:solidFill>
                            <a:schemeClr val="bg1"/>
                          </a:solidFill>
                          <a:latin typeface="Cambria Math" panose="02040503050406030204" pitchFamily="18" charset="0"/>
                        </a:rPr>
                        <m:t>𝑠</m:t>
                      </m:r>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𝑆</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𝑃𝑟𝑖𝑐𝑒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𝑆𝑖𝑚𝑢𝑙𝑎𝑡𝑖𝑜𝑛</m:t>
                      </m:r>
                    </m:oMath>
                  </m:oMathPara>
                </a14:m>
                <a:endParaRPr lang="en-US" sz="1400" i="1"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𝑇</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𝑇𝑖𝑚𝑒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𝑃𝑒𝑟𝑖𝑜𝑑𝑠</m:t>
                      </m:r>
                    </m:oMath>
                  </m:oMathPara>
                </a14:m>
                <a:endParaRPr lang="en-US" sz="1400" i="1" dirty="0">
                  <a:solidFill>
                    <a:schemeClr val="bg1"/>
                  </a:solidFill>
                </a:endParaRPr>
              </a:p>
              <a:p>
                <a:pPr marL="0" indent="0">
                  <a:spcBef>
                    <a:spcPts val="0"/>
                  </a:spcBef>
                  <a:buNone/>
                </a:pPr>
                <a:endParaRPr lang="en-US" sz="1400" b="1" i="1" dirty="0">
                  <a:solidFill>
                    <a:schemeClr val="bg1"/>
                  </a:solidFill>
                </a:endParaRPr>
              </a:p>
              <a:p>
                <a:pPr marL="0" indent="0">
                  <a:spcBef>
                    <a:spcPts val="0"/>
                  </a:spcBef>
                  <a:buNone/>
                </a:pPr>
                <a:r>
                  <a:rPr lang="en-US" sz="1400" b="1" i="1" dirty="0">
                    <a:solidFill>
                      <a:schemeClr val="bg1"/>
                    </a:solidFill>
                  </a:rPr>
                  <a:t>Variables:</a:t>
                </a:r>
              </a:p>
              <a:p>
                <a:pPr marL="0" indent="0">
                  <a:spcBef>
                    <a:spcPts val="0"/>
                  </a:spcBef>
                  <a:buNone/>
                </a:pPr>
                <a:endParaRPr lang="en-US" sz="1400" b="1" i="1"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𝑥</m:t>
                          </m:r>
                        </m:e>
                        <m:sub>
                          <m:r>
                            <a:rPr lang="en-US" sz="1400" i="1">
                              <a:solidFill>
                                <a:schemeClr val="bg1"/>
                              </a:solidFill>
                              <a:latin typeface="Cambria Math" panose="02040503050406030204" pitchFamily="18" charset="0"/>
                            </a:rPr>
                            <m:t>𝑠𝑡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𝑄𝑢𝑎𝑛𝑡𝑖𝑡𝑦</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𝑁𝐺</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𝑏𝑒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𝑖𝑛𝑗𝑒𝑐𝑡𝑒𝑑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𝑜𝑟</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𝑤𝑖𝑡h𝑑𝑟𝑎𝑤𝑎𝑛</m:t>
                      </m:r>
                    </m:oMath>
                  </m:oMathPara>
                </a14:m>
                <a:endParaRPr lang="en-US" sz="1400" i="1" dirty="0">
                  <a:solidFill>
                    <a:schemeClr val="bg1"/>
                  </a:solidFill>
                </a:endParaRPr>
              </a:p>
              <a:p>
                <a:pPr marL="0" indent="0">
                  <a:spcBef>
                    <a:spcPts val="0"/>
                  </a:spcBef>
                  <a:buNone/>
                </a:pPr>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𝑑𝑢𝑟𝑖𝑛𝑔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𝑡𝑖𝑚𝑒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𝑝𝑒𝑟𝑖𝑜𝑑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𝑎𝑐𝑐𝑜𝑟𝑑𝑖𝑛𝑔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oMath>
                </a14:m>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𝑠𝑖𝑚𝑢𝑙𝑎𝑡𝑖𝑜𝑛</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m:t>
                    </m:r>
                  </m:oMath>
                </a14:m>
                <a:endParaRPr lang="en-US"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𝐼</m:t>
                          </m:r>
                        </m:e>
                        <m:sub>
                          <m:r>
                            <a:rPr lang="en-US" sz="1400" i="1">
                              <a:solidFill>
                                <a:schemeClr val="bg1"/>
                              </a:solidFill>
                              <a:latin typeface="Cambria Math" panose="02040503050406030204" pitchFamily="18" charset="0"/>
                            </a:rPr>
                            <m:t>𝑠𝑡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𝐼𝑛𝑣𝑒𝑛𝑡𝑜𝑟𝑦</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𝑁𝐺</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𝑡h𝑒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𝑏𝑒𝑔𝑖𝑛𝑛𝑖𝑛𝑔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oMath>
                  </m:oMathPara>
                </a14:m>
                <a:endParaRPr lang="en-US" sz="1400" i="1" dirty="0">
                  <a:solidFill>
                    <a:schemeClr val="bg1"/>
                  </a:solidFill>
                </a:endParaRPr>
              </a:p>
              <a:p>
                <a:pPr marL="0" indent="0">
                  <a:spcBef>
                    <a:spcPts val="0"/>
                  </a:spcBef>
                  <a:buNone/>
                </a:pPr>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𝑡𝑖𝑚𝑒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𝑝𝑒𝑟𝑖𝑜𝑑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𝑎𝑐𝑐𝑜𝑟𝑑𝑖𝑛𝑔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𝑠𝑖𝑚𝑢𝑙𝑎𝑡𝑖𝑜𝑛</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m:t>
                    </m:r>
                  </m:oMath>
                </a14:m>
                <a:endParaRPr lang="en-US" dirty="0">
                  <a:solidFill>
                    <a:schemeClr val="bg1"/>
                  </a:solidFill>
                </a:endParaRPr>
              </a:p>
              <a:p>
                <a:pPr marL="0" indent="0">
                  <a:spcBef>
                    <a:spcPts val="0"/>
                  </a:spcBef>
                  <a:buNone/>
                </a:pPr>
                <a:endParaRPr lang="en-US" sz="1400" b="1" i="1" dirty="0">
                  <a:solidFill>
                    <a:schemeClr val="bg1"/>
                  </a:solidFill>
                </a:endParaRPr>
              </a:p>
              <a:p>
                <a:pPr marL="0" indent="0">
                  <a:spcBef>
                    <a:spcPts val="0"/>
                  </a:spcBef>
                  <a:buNone/>
                </a:pPr>
                <a:r>
                  <a:rPr lang="en-US" sz="1400" b="1" i="1" dirty="0">
                    <a:solidFill>
                      <a:schemeClr val="bg1"/>
                    </a:solidFill>
                  </a:rPr>
                  <a:t>Parameters:</a:t>
                </a:r>
              </a:p>
              <a:p>
                <a:pPr marL="0" indent="0">
                  <a:spcBef>
                    <a:spcPts val="0"/>
                  </a:spcBef>
                  <a:buNone/>
                </a:pPr>
                <a:endParaRPr lang="en-US" sz="1400" i="1"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𝑝</m:t>
                          </m:r>
                        </m:e>
                        <m:sub>
                          <m:r>
                            <a:rPr lang="en-US" sz="1400" i="1">
                              <a:solidFill>
                                <a:schemeClr val="bg1"/>
                              </a:solidFill>
                              <a:latin typeface="Cambria Math" panose="02040503050406030204" pitchFamily="18" charset="0"/>
                            </a:rPr>
                            <m:t>𝑠𝑡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𝑃𝑟𝑖𝑐𝑒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𝑜𝑓</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𝑁𝐺</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𝑡𝑖𝑚𝑒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𝑎𝑐𝑐𝑜𝑟𝑑𝑖𝑛𝑔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𝑡𝑜</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𝑠𝑖𝑚𝑢𝑙𝑎𝑡𝑖𝑜𝑛</m:t>
                      </m:r>
                      <m:r>
                        <a:rPr lang="en-US" sz="1400" i="1">
                          <a:solidFill>
                            <a:schemeClr val="bg1"/>
                          </a:solidFill>
                          <a:latin typeface="Cambria Math" panose="02040503050406030204" pitchFamily="18" charset="0"/>
                        </a:rPr>
                        <m:t> </m:t>
                      </m:r>
                      <m:r>
                        <m:rPr>
                          <m:sty m:val="p"/>
                        </m:rPr>
                        <a:rPr lang="en-US" sz="1400">
                          <a:solidFill>
                            <a:schemeClr val="bg1"/>
                          </a:solidFill>
                          <a:latin typeface="Cambria Math" panose="02040503050406030204" pitchFamily="18" charset="0"/>
                        </a:rPr>
                        <m:t>s</m:t>
                      </m:r>
                    </m:oMath>
                  </m:oMathPara>
                </a14:m>
                <a:endParaRPr lang="en-US" sz="1400" dirty="0">
                  <a:solidFill>
                    <a:schemeClr val="bg1"/>
                  </a:solidFill>
                  <a:latin typeface="Cambria Math" panose="02040503050406030204" pitchFamily="18" charset="0"/>
                </a:endParaRPr>
              </a:p>
              <a:p>
                <a:pPr marL="0" indent="0">
                  <a:buNone/>
                </a:pPr>
                <a14:m>
                  <m:oMathPara xmlns:m="http://schemas.openxmlformats.org/officeDocument/2006/math">
                    <m:oMathParaPr>
                      <m:jc m:val="left"/>
                    </m:oMathParaPr>
                    <m:oMath xmlns:m="http://schemas.openxmlformats.org/officeDocument/2006/math">
                      <m:r>
                        <a:rPr lang="en-US" sz="1400" i="1">
                          <a:solidFill>
                            <a:schemeClr val="bg1"/>
                          </a:solidFill>
                          <a:latin typeface="Cambria Math" panose="02040503050406030204" pitchFamily="18" charset="0"/>
                        </a:rPr>
                        <m:t>𝐶𝑎𝑝</m:t>
                      </m:r>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𝑀𝑎𝑥</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𝑎𝑠𝑠𝑒𝑡</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𝑐𝑎𝑝𝑎𝑐𝑖𝑡𝑦</m:t>
                      </m:r>
                    </m:oMath>
                  </m:oMathPara>
                </a14:m>
                <a:endParaRPr lang="en-US" sz="1400" dirty="0">
                  <a:solidFill>
                    <a:schemeClr val="bg1"/>
                  </a:solidFill>
                </a:endParaRPr>
              </a:p>
              <a:p>
                <a:pPr marL="0" indent="0">
                  <a:spcBef>
                    <a:spcPts val="0"/>
                  </a:spcBef>
                  <a:buNone/>
                </a:pPr>
                <a14:m>
                  <m:oMathPara xmlns:m="http://schemas.openxmlformats.org/officeDocument/2006/math">
                    <m:oMathParaPr>
                      <m:jc m:val="left"/>
                    </m:oMathParaPr>
                    <m:oMath xmlns:m="http://schemas.openxmlformats.org/officeDocument/2006/math">
                      <m:sSub>
                        <m:sSubPr>
                          <m:ctrlPr>
                            <a:rPr lang="en-US" sz="1400" i="1">
                              <a:solidFill>
                                <a:schemeClr val="bg1"/>
                              </a:solidFill>
                              <a:latin typeface="Cambria Math" panose="02040503050406030204" pitchFamily="18" charset="0"/>
                            </a:rPr>
                          </m:ctrlPr>
                        </m:sSubPr>
                        <m:e>
                          <m:r>
                            <a:rPr lang="en-US" sz="1400" i="1">
                              <a:solidFill>
                                <a:schemeClr val="bg1"/>
                              </a:solidFill>
                              <a:latin typeface="Cambria Math" panose="02040503050406030204" pitchFamily="18" charset="0"/>
                            </a:rPr>
                            <m:t>𝐶</m:t>
                          </m:r>
                        </m:e>
                        <m:sub>
                          <m:r>
                            <a:rPr lang="en-US" sz="1400" i="1">
                              <a:solidFill>
                                <a:schemeClr val="bg1"/>
                              </a:solidFill>
                              <a:latin typeface="Cambria Math" panose="02040503050406030204" pitchFamily="18" charset="0"/>
                            </a:rPr>
                            <m:t>𝑖𝑛</m:t>
                          </m:r>
                        </m:sub>
                      </m:sSub>
                      <m:r>
                        <a:rPr lang="en-US" sz="1400" b="0" i="1" smtClean="0">
                          <a:solidFill>
                            <a:schemeClr val="bg1"/>
                          </a:solidFill>
                          <a:latin typeface="Cambria Math" panose="02040503050406030204" pitchFamily="18" charset="0"/>
                        </a:rPr>
                        <m:t> &amp;</m:t>
                      </m:r>
                      <m:sSub>
                        <m:sSubPr>
                          <m:ctrlPr>
                            <a:rPr lang="en-US" sz="1400" i="1">
                              <a:solidFill>
                                <a:schemeClr val="bg1"/>
                              </a:solidFill>
                              <a:latin typeface="Cambria Math" panose="02040503050406030204" pitchFamily="18" charset="0"/>
                            </a:rPr>
                          </m:ctrlPr>
                        </m:sSubPr>
                        <m:e>
                          <m:r>
                            <a:rPr lang="en-US" sz="1400" b="0" i="1" smtClean="0">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𝐶</m:t>
                          </m:r>
                        </m:e>
                        <m:sub>
                          <m:r>
                            <a:rPr lang="en-US" sz="1400" i="1">
                              <a:solidFill>
                                <a:schemeClr val="bg1"/>
                              </a:solidFill>
                              <a:latin typeface="Cambria Math" panose="02040503050406030204" pitchFamily="18" charset="0"/>
                            </a:rPr>
                            <m:t>𝑜𝑢𝑡</m:t>
                          </m:r>
                        </m:sub>
                      </m:sSub>
                      <m:r>
                        <a:rPr lang="en-US" sz="1400" i="1">
                          <a:solidFill>
                            <a:schemeClr val="bg1"/>
                          </a:solidFill>
                          <a:latin typeface="Cambria Math" panose="02040503050406030204" pitchFamily="18" charset="0"/>
                        </a:rPr>
                        <m:t>=</m:t>
                      </m:r>
                      <m:r>
                        <a:rPr lang="en-US" sz="1400" i="1">
                          <a:solidFill>
                            <a:schemeClr val="bg1"/>
                          </a:solidFill>
                          <a:latin typeface="Cambria Math" panose="02040503050406030204" pitchFamily="18" charset="0"/>
                        </a:rPr>
                        <m:t>𝑀𝑎𝑥𝑖𝑚𝑢𝑚</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𝑖𝑛𝑗𝑒𝑐𝑡𝑖𝑜𝑛</m:t>
                      </m:r>
                      <m:r>
                        <a:rPr lang="en-US" sz="1400" b="0" i="1" smtClean="0">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𝑎𝑛𝑑</m:t>
                      </m:r>
                      <m:r>
                        <a:rPr lang="en-US" sz="1400" b="0" i="1" smtClean="0">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𝑤𝑖𝑡h𝑑𝑟𝑎𝑤𝑎𝑙</m:t>
                      </m:r>
                      <m:r>
                        <a:rPr lang="en-US" sz="1400" i="1">
                          <a:solidFill>
                            <a:schemeClr val="bg1"/>
                          </a:solidFill>
                          <a:latin typeface="Cambria Math" panose="02040503050406030204" pitchFamily="18" charset="0"/>
                        </a:rPr>
                        <m:t> </m:t>
                      </m:r>
                    </m:oMath>
                  </m:oMathPara>
                </a14:m>
                <a:endParaRPr lang="en-US" sz="1400" i="1" dirty="0">
                  <a:solidFill>
                    <a:schemeClr val="bg1"/>
                  </a:solidFill>
                  <a:latin typeface="Cambria Math" panose="02040503050406030204" pitchFamily="18" charset="0"/>
                </a:endParaRPr>
              </a:p>
              <a:p>
                <a:pPr marL="0" indent="0">
                  <a:spcBef>
                    <a:spcPts val="0"/>
                  </a:spcBef>
                  <a:buNone/>
                </a:pPr>
                <a:r>
                  <a:rPr lang="en-US" sz="1400" dirty="0">
                    <a:solidFill>
                      <a:schemeClr val="bg1"/>
                    </a:solidFill>
                  </a:rPr>
                  <a:t>		 </a:t>
                </a:r>
                <a14:m>
                  <m:oMath xmlns:m="http://schemas.openxmlformats.org/officeDocument/2006/math">
                    <m:r>
                      <a:rPr lang="en-US" sz="1400" i="1">
                        <a:solidFill>
                          <a:schemeClr val="bg1"/>
                        </a:solidFill>
                        <a:latin typeface="Cambria Math" panose="02040503050406030204" pitchFamily="18" charset="0"/>
                      </a:rPr>
                      <m:t>𝑞𝑢𝑎𝑛𝑡𝑖𝑡𝑦</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𝑑𝑢𝑟𝑖𝑛𝑔</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𝑎</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𝑠𝑖𝑛𝑔𝑙𝑒</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𝑡𝑖𝑚𝑒</m:t>
                    </m:r>
                    <m:r>
                      <a:rPr lang="en-US" sz="1400" b="0" i="1" smtClean="0">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𝑝𝑒𝑟𝑖𝑜𝑑</m:t>
                    </m:r>
                    <m:r>
                      <a:rPr lang="en-US" sz="1400" i="1">
                        <a:solidFill>
                          <a:schemeClr val="bg1"/>
                        </a:solidFill>
                        <a:latin typeface="Cambria Math" panose="02040503050406030204" pitchFamily="18" charset="0"/>
                      </a:rPr>
                      <m:t> </m:t>
                    </m:r>
                    <m:r>
                      <a:rPr lang="en-US" sz="1400" i="1">
                        <a:solidFill>
                          <a:schemeClr val="bg1"/>
                        </a:solidFill>
                        <a:latin typeface="Cambria Math" panose="02040503050406030204" pitchFamily="18" charset="0"/>
                      </a:rPr>
                      <m:t>𝑡</m:t>
                    </m:r>
                  </m:oMath>
                </a14:m>
                <a:endParaRPr lang="en-US" sz="1400" i="1" dirty="0">
                  <a:solidFill>
                    <a:schemeClr val="bg1"/>
                  </a:solidFill>
                  <a:latin typeface="Cambria Math" panose="02040503050406030204" pitchFamily="18" charset="0"/>
                </a:endParaRPr>
              </a:p>
              <a:p>
                <a:pPr marL="0" indent="0">
                  <a:spcBef>
                    <a:spcPts val="0"/>
                  </a:spcBef>
                  <a:buNone/>
                </a:pPr>
                <a:r>
                  <a:rPr lang="en-US" sz="1400" b="0" dirty="0">
                    <a:solidFill>
                      <a:schemeClr val="bg1"/>
                    </a:solidFill>
                  </a:rPr>
                  <a:t>		</a:t>
                </a:r>
                <a14:m>
                  <m:oMath xmlns:m="http://schemas.openxmlformats.org/officeDocument/2006/math">
                    <m:r>
                      <a:rPr lang="en-US" sz="1400" b="0" i="1" smtClean="0">
                        <a:solidFill>
                          <a:schemeClr val="bg1"/>
                        </a:solidFill>
                        <a:latin typeface="Cambria Math" panose="02040503050406030204" pitchFamily="18" charset="0"/>
                      </a:rPr>
                      <m:t> </m:t>
                    </m:r>
                    <m:r>
                      <a:rPr lang="en-US" sz="1400" b="0" i="1" smtClean="0">
                        <a:solidFill>
                          <a:schemeClr val="bg1"/>
                        </a:solidFill>
                        <a:latin typeface="Cambria Math" panose="02040503050406030204" pitchFamily="18" charset="0"/>
                      </a:rPr>
                      <m:t>𝑟𝑒𝑠𝑝𝑒𝑐𝑡𝑖𝑣𝑒𝑙𝑦</m:t>
                    </m:r>
                    <m:r>
                      <a:rPr lang="en-US" sz="1400" i="1">
                        <a:solidFill>
                          <a:schemeClr val="bg1"/>
                        </a:solidFill>
                        <a:latin typeface="Cambria Math" panose="02040503050406030204" pitchFamily="18" charset="0"/>
                      </a:rPr>
                      <m:t> </m:t>
                    </m:r>
                  </m:oMath>
                </a14:m>
                <a:endParaRPr lang="en-US" sz="1400" dirty="0">
                  <a:solidFill>
                    <a:schemeClr val="bg1"/>
                  </a:solidFill>
                </a:endParaRPr>
              </a:p>
              <a:p>
                <a:pPr marL="0" indent="0">
                  <a:spcBef>
                    <a:spcPts val="0"/>
                  </a:spcBef>
                  <a:buNone/>
                </a:pPr>
                <a:endParaRPr lang="en-US" sz="1400" dirty="0">
                  <a:solidFill>
                    <a:schemeClr val="bg1"/>
                  </a:solidFill>
                </a:endParaRPr>
              </a:p>
            </p:txBody>
          </p:sp>
        </mc:Choice>
        <mc:Fallback xmlns="">
          <p:sp>
            <p:nvSpPr>
              <p:cNvPr id="7" name="Content Placeholder 2">
                <a:extLst>
                  <a:ext uri="{FF2B5EF4-FFF2-40B4-BE49-F238E27FC236}">
                    <a16:creationId xmlns:a16="http://schemas.microsoft.com/office/drawing/2014/main" id="{4F77BC4A-9883-4A3C-8D01-033834A54B27}"/>
                  </a:ext>
                </a:extLst>
              </p:cNvPr>
              <p:cNvSpPr txBox="1">
                <a:spLocks noRot="1" noChangeAspect="1" noMove="1" noResize="1" noEditPoints="1" noAdjustHandles="1" noChangeArrowheads="1" noChangeShapeType="1" noTextEdit="1"/>
              </p:cNvSpPr>
              <p:nvPr/>
            </p:nvSpPr>
            <p:spPr>
              <a:xfrm>
                <a:off x="4377693" y="1106455"/>
                <a:ext cx="4518881" cy="4950102"/>
              </a:xfrm>
              <a:prstGeom prst="rect">
                <a:avLst/>
              </a:prstGeom>
              <a:blipFill>
                <a:blip r:embed="rId4"/>
                <a:stretch>
                  <a:fillRect l="-269"/>
                </a:stretch>
              </a:blipFill>
              <a:ln>
                <a:solidFill>
                  <a:schemeClr val="bg1"/>
                </a:solidFill>
              </a:ln>
            </p:spPr>
            <p:txBody>
              <a:bodyPr/>
              <a:lstStyle/>
              <a:p>
                <a:r>
                  <a:rPr lang="en-US">
                    <a:noFill/>
                  </a:rPr>
                  <a:t> </a:t>
                </a:r>
              </a:p>
            </p:txBody>
          </p:sp>
        </mc:Fallback>
      </mc:AlternateContent>
    </p:spTree>
    <p:extLst>
      <p:ext uri="{BB962C8B-B14F-4D97-AF65-F5344CB8AC3E}">
        <p14:creationId xmlns:p14="http://schemas.microsoft.com/office/powerpoint/2010/main" val="1657372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2"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83477" y="0"/>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solidFill>
                <a:schemeClr val="tx1">
                  <a:alpha val="20000"/>
                </a:schemeClr>
              </a:solidFill>
            </a:endParaRPr>
          </a:p>
        </p:txBody>
      </p:sp>
      <p:sp>
        <p:nvSpPr>
          <p:cNvPr id="14" name="Freeform: Shape 13">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743184"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effectLst/>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DFDE25B4-E818-485A-A2AC-85BE403FB4DF}"/>
              </a:ext>
            </a:extLst>
          </p:cNvPr>
          <p:cNvSpPr>
            <a:spLocks noGrp="1"/>
          </p:cNvSpPr>
          <p:nvPr>
            <p:ph type="sldNum" sz="quarter" idx="12"/>
          </p:nvPr>
        </p:nvSpPr>
        <p:spPr>
          <a:xfrm>
            <a:off x="7764405" y="295729"/>
            <a:ext cx="628649" cy="767687"/>
          </a:xfrm>
        </p:spPr>
        <p:txBody>
          <a:bodyPr>
            <a:normAutofit/>
          </a:bodyPr>
          <a:lstStyle/>
          <a:p>
            <a:pPr>
              <a:spcAft>
                <a:spcPts val="600"/>
              </a:spcAft>
            </a:pPr>
            <a:r>
              <a:rPr lang="en-US" dirty="0">
                <a:solidFill>
                  <a:srgbClr val="FFFFFF"/>
                </a:solidFill>
              </a:rPr>
              <a:t>6</a:t>
            </a:r>
            <a:endParaRPr lang="en-US" sz="2801" dirty="0">
              <a:solidFill>
                <a:srgbClr val="FFFFFF"/>
              </a:solidFill>
            </a:endParaRPr>
          </a:p>
        </p:txBody>
      </p:sp>
      <p:sp>
        <p:nvSpPr>
          <p:cNvPr id="3" name="Content Placeholder 2">
            <a:extLst>
              <a:ext uri="{FF2B5EF4-FFF2-40B4-BE49-F238E27FC236}">
                <a16:creationId xmlns:a16="http://schemas.microsoft.com/office/drawing/2014/main" id="{A6E7AFE9-FC78-41E3-B281-21F01805963E}"/>
              </a:ext>
            </a:extLst>
          </p:cNvPr>
          <p:cNvSpPr>
            <a:spLocks noGrp="1"/>
          </p:cNvSpPr>
          <p:nvPr>
            <p:ph idx="1"/>
          </p:nvPr>
        </p:nvSpPr>
        <p:spPr>
          <a:xfrm>
            <a:off x="221375" y="1447227"/>
            <a:ext cx="4439628" cy="553993"/>
          </a:xfrm>
        </p:spPr>
        <p:txBody>
          <a:bodyPr>
            <a:normAutofit/>
          </a:bodyPr>
          <a:lstStyle/>
          <a:p>
            <a:pPr marL="0" indent="0">
              <a:buNone/>
            </a:pPr>
            <a:r>
              <a:rPr lang="en-US" sz="1800" b="1" u="sng" dirty="0">
                <a:solidFill>
                  <a:schemeClr val="bg1"/>
                </a:solidFill>
              </a:rPr>
              <a:t>Operating Characteristics:</a:t>
            </a:r>
            <a:endParaRPr lang="en-US" sz="1800" u="sng" dirty="0"/>
          </a:p>
        </p:txBody>
      </p:sp>
      <mc:AlternateContent xmlns:mc="http://schemas.openxmlformats.org/markup-compatibility/2006" xmlns:a14="http://schemas.microsoft.com/office/drawing/2010/main">
        <mc:Choice Requires="a14">
          <p:graphicFrame>
            <p:nvGraphicFramePr>
              <p:cNvPr id="11" name="Table 10">
                <a:extLst>
                  <a:ext uri="{FF2B5EF4-FFF2-40B4-BE49-F238E27FC236}">
                    <a16:creationId xmlns:a16="http://schemas.microsoft.com/office/drawing/2014/main" id="{D1892B90-8297-4727-82CD-E6CFBAEBCE17}"/>
                  </a:ext>
                </a:extLst>
              </p:cNvPr>
              <p:cNvGraphicFramePr>
                <a:graphicFrameLocks noGrp="1"/>
              </p:cNvGraphicFramePr>
              <p:nvPr>
                <p:extLst>
                  <p:ext uri="{D42A27DB-BD31-4B8C-83A1-F6EECF244321}">
                    <p14:modId xmlns:p14="http://schemas.microsoft.com/office/powerpoint/2010/main" val="1565806964"/>
                  </p:ext>
                </p:extLst>
              </p:nvPr>
            </p:nvGraphicFramePr>
            <p:xfrm>
              <a:off x="229365" y="1962810"/>
              <a:ext cx="3201193" cy="3029526"/>
            </p:xfrm>
            <a:graphic>
              <a:graphicData uri="http://schemas.openxmlformats.org/drawingml/2006/table">
                <a:tbl>
                  <a:tblPr/>
                  <a:tblGrid>
                    <a:gridCol w="1339273">
                      <a:extLst>
                        <a:ext uri="{9D8B030D-6E8A-4147-A177-3AD203B41FA5}">
                          <a16:colId xmlns:a16="http://schemas.microsoft.com/office/drawing/2014/main" val="3132830725"/>
                        </a:ext>
                      </a:extLst>
                    </a:gridCol>
                    <a:gridCol w="1861920">
                      <a:extLst>
                        <a:ext uri="{9D8B030D-6E8A-4147-A177-3AD203B41FA5}">
                          <a16:colId xmlns:a16="http://schemas.microsoft.com/office/drawing/2014/main" val="1941536102"/>
                        </a:ext>
                      </a:extLst>
                    </a:gridCol>
                  </a:tblGrid>
                  <a:tr h="466258">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en-US"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𝑖𝑛</m:t>
                                    </m:r>
                                  </m:sub>
                                </m:sSub>
                              </m:oMath>
                            </m:oMathPara>
                          </a14:m>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CA"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305,000 </m:t>
                                </m:r>
                                <m:r>
                                  <a:rPr lang="en-CA"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𝑀𝑀𝐵𝑡𝑢</m:t>
                                </m:r>
                                <m:r>
                                  <a:rPr lang="en-CA"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m:t>
                                </m:r>
                                <m:r>
                                  <a:rPr lang="en-CA"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𝑚𝑜𝑛𝑡h</m:t>
                                </m:r>
                              </m:oMath>
                            </m:oMathPara>
                          </a14:m>
                          <a:endPar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087468363"/>
                      </a:ext>
                    </a:extLst>
                  </a:tr>
                  <a:tr h="473148">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𝐶</m:t>
                                    </m:r>
                                  </m:e>
                                  <m:sub>
                                    <m:r>
                                      <a:rPr lang="en-US"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𝑜𝑢𝑡</m:t>
                                    </m:r>
                                  </m:sub>
                                </m:sSub>
                              </m:oMath>
                            </m:oMathPara>
                          </a14:m>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CA"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−457,500 </m:t>
                                </m:r>
                                <m:r>
                                  <a:rPr lang="en-CA"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𝑀𝑀𝐵𝑡𝑢</m:t>
                                </m:r>
                                <m:r>
                                  <a:rPr lang="en-CA"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m:t>
                                </m:r>
                                <m:r>
                                  <a:rPr lang="en-CA"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𝑚𝑜𝑛𝑡h</m:t>
                                </m:r>
                              </m:oMath>
                            </m:oMathPara>
                          </a14:m>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75323579"/>
                      </a:ext>
                    </a:extLst>
                  </a:tr>
                  <a:tr h="418024">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CA"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CA"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0</m:t>
                                    </m:r>
                                  </m:sub>
                                </m:sSub>
                              </m:oMath>
                            </m:oMathPara>
                          </a14:m>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r>
                            <a:rPr lang="en-CA"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378272759"/>
                      </a:ext>
                    </a:extLst>
                  </a:tr>
                  <a:tr h="418024">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sSub>
                                  <m:sSubPr>
                                    <m:ctrlP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CA"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𝐼</m:t>
                                    </m:r>
                                  </m:e>
                                  <m:sub>
                                    <m:r>
                                      <a:rPr lang="en-CA" sz="1200" i="1">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𝑇</m:t>
                                    </m:r>
                                  </m:sub>
                                </m:sSub>
                              </m:oMath>
                            </m:oMathPara>
                          </a14:m>
                          <a:endParaRPr lang="en-US" sz="110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r>
                            <a:rPr lang="en-CA"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14558041"/>
                      </a:ext>
                    </a:extLst>
                  </a:tr>
                  <a:tr h="418024">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𝐶𝑎𝑝</m:t>
                                </m:r>
                              </m:oMath>
                            </m:oMathPara>
                          </a14:m>
                          <a:endParaRPr lang="en-US" sz="110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1,000,000 </m:t>
                                </m:r>
                                <m:r>
                                  <a:rPr lang="en-US" sz="1200" i="1"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𝑀𝑀𝐵𝑡𝑢</m:t>
                                </m:r>
                              </m:oMath>
                            </m:oMathPara>
                          </a14:m>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929238749"/>
                      </a:ext>
                    </a:extLst>
                  </a:tr>
                  <a:tr h="418024">
                    <a:tc>
                      <a:txBody>
                        <a:bodyPr/>
                        <a:lstStyle/>
                        <a:p>
                          <a:pPr marL="0" marR="0" algn="ctr" defTabSz="457207" rtl="0" eaLnBrk="1" latinLnBrk="0" hangingPunct="1">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𝑇𝑖𝑚𝑒</m:t>
                                </m:r>
                                <m:r>
                                  <a:rPr lang="en-US"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 </m:t>
                                </m:r>
                                <m:r>
                                  <a:rPr lang="en-US" sz="1200" i="1" kern="1200" smtClean="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m:t>𝐻𝑜𝑟𝑖𝑧𝑜𝑛</m:t>
                                </m:r>
                              </m:oMath>
                            </m:oMathPara>
                          </a14:m>
                          <a:endPar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defTabSz="457207" rtl="0" eaLnBrk="1" latinLnBrk="0" hangingPunct="1">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24 months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12624091"/>
                      </a:ext>
                    </a:extLst>
                  </a:tr>
                  <a:tr h="418024">
                    <a:tc>
                      <a:txBody>
                        <a:bodyPr/>
                        <a:lstStyle/>
                        <a:p>
                          <a:pPr marL="0" marR="0" algn="ctr" defTabSz="457207" rtl="0" eaLnBrk="1" latinLnBrk="0" hangingPunct="1">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Price Simulations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962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40419433"/>
                      </a:ext>
                    </a:extLst>
                  </a:tr>
                </a:tbl>
              </a:graphicData>
            </a:graphic>
          </p:graphicFrame>
        </mc:Choice>
        <mc:Fallback xmlns="">
          <p:graphicFrame>
            <p:nvGraphicFramePr>
              <p:cNvPr id="11" name="Table 10">
                <a:extLst>
                  <a:ext uri="{FF2B5EF4-FFF2-40B4-BE49-F238E27FC236}">
                    <a16:creationId xmlns:a16="http://schemas.microsoft.com/office/drawing/2014/main" id="{D1892B90-8297-4727-82CD-E6CFBAEBCE17}"/>
                  </a:ext>
                </a:extLst>
              </p:cNvPr>
              <p:cNvGraphicFramePr>
                <a:graphicFrameLocks noGrp="1"/>
              </p:cNvGraphicFramePr>
              <p:nvPr>
                <p:extLst>
                  <p:ext uri="{D42A27DB-BD31-4B8C-83A1-F6EECF244321}">
                    <p14:modId xmlns:p14="http://schemas.microsoft.com/office/powerpoint/2010/main" val="1565806964"/>
                  </p:ext>
                </p:extLst>
              </p:nvPr>
            </p:nvGraphicFramePr>
            <p:xfrm>
              <a:off x="229365" y="1962810"/>
              <a:ext cx="3201193" cy="3029526"/>
            </p:xfrm>
            <a:graphic>
              <a:graphicData uri="http://schemas.openxmlformats.org/drawingml/2006/table">
                <a:tbl>
                  <a:tblPr/>
                  <a:tblGrid>
                    <a:gridCol w="1339273">
                      <a:extLst>
                        <a:ext uri="{9D8B030D-6E8A-4147-A177-3AD203B41FA5}">
                          <a16:colId xmlns:a16="http://schemas.microsoft.com/office/drawing/2014/main" val="3132830725"/>
                        </a:ext>
                      </a:extLst>
                    </a:gridCol>
                    <a:gridCol w="1861920">
                      <a:extLst>
                        <a:ext uri="{9D8B030D-6E8A-4147-A177-3AD203B41FA5}">
                          <a16:colId xmlns:a16="http://schemas.microsoft.com/office/drawing/2014/main" val="1941536102"/>
                        </a:ext>
                      </a:extLst>
                    </a:gridCol>
                  </a:tblGrid>
                  <a:tr h="466258">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1299" r="-140000" b="-550649"/>
                          </a:stretch>
                        </a:blipFill>
                      </a:tcPr>
                    </a:tc>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72222" t="-1299" r="-654" b="-550649"/>
                          </a:stretch>
                        </a:blipFill>
                      </a:tcPr>
                    </a:tc>
                    <a:extLst>
                      <a:ext uri="{0D108BD9-81ED-4DB2-BD59-A6C34878D82A}">
                        <a16:rowId xmlns:a16="http://schemas.microsoft.com/office/drawing/2014/main" val="2087468363"/>
                      </a:ext>
                    </a:extLst>
                  </a:tr>
                  <a:tr h="473148">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101299" r="-140000" b="-450649"/>
                          </a:stretch>
                        </a:blipFill>
                      </a:tcPr>
                    </a:tc>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72222" t="-101299" r="-654" b="-450649"/>
                          </a:stretch>
                        </a:blipFill>
                      </a:tcPr>
                    </a:tc>
                    <a:extLst>
                      <a:ext uri="{0D108BD9-81ED-4DB2-BD59-A6C34878D82A}">
                        <a16:rowId xmlns:a16="http://schemas.microsoft.com/office/drawing/2014/main" val="2575323579"/>
                      </a:ext>
                    </a:extLst>
                  </a:tr>
                  <a:tr h="418024">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224638" r="-140000" b="-402899"/>
                          </a:stretch>
                        </a:blipFill>
                      </a:tcPr>
                    </a:tc>
                    <a:tc>
                      <a:txBody>
                        <a:bodyPr/>
                        <a:lstStyle/>
                        <a:p>
                          <a:pPr marL="0" marR="0" algn="ctr">
                            <a:lnSpc>
                              <a:spcPct val="107000"/>
                            </a:lnSpc>
                            <a:spcBef>
                              <a:spcPts val="0"/>
                            </a:spcBef>
                            <a:spcAft>
                              <a:spcPts val="0"/>
                            </a:spcAft>
                          </a:pPr>
                          <a:r>
                            <a:rPr lang="en-CA"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378272759"/>
                      </a:ext>
                    </a:extLst>
                  </a:tr>
                  <a:tr h="418024">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324638" r="-140000" b="-302899"/>
                          </a:stretch>
                        </a:blipFill>
                      </a:tcPr>
                    </a:tc>
                    <a:tc>
                      <a:txBody>
                        <a:bodyPr/>
                        <a:lstStyle/>
                        <a:p>
                          <a:pPr marL="0" marR="0" algn="ctr">
                            <a:lnSpc>
                              <a:spcPct val="107000"/>
                            </a:lnSpc>
                            <a:spcBef>
                              <a:spcPts val="0"/>
                            </a:spcBef>
                            <a:spcAft>
                              <a:spcPts val="0"/>
                            </a:spcAft>
                          </a:pPr>
                          <a:r>
                            <a:rPr lang="en-CA"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0</a:t>
                          </a:r>
                          <a:endParaRPr lang="en-US" sz="110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14558041"/>
                      </a:ext>
                    </a:extLst>
                  </a:tr>
                  <a:tr h="418024">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424638" r="-140000" b="-202899"/>
                          </a:stretch>
                        </a:blipFill>
                      </a:tcPr>
                    </a:tc>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72222" t="-424638" r="-654" b="-202899"/>
                          </a:stretch>
                        </a:blipFill>
                      </a:tcPr>
                    </a:tc>
                    <a:extLst>
                      <a:ext uri="{0D108BD9-81ED-4DB2-BD59-A6C34878D82A}">
                        <a16:rowId xmlns:a16="http://schemas.microsoft.com/office/drawing/2014/main" val="3929238749"/>
                      </a:ext>
                    </a:extLst>
                  </a:tr>
                  <a:tr h="418024">
                    <a:tc>
                      <a:txBody>
                        <a:bodyPr/>
                        <a:lstStyle/>
                        <a:p>
                          <a:endParaRPr lang="en-US"/>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stretch>
                            <a:fillRect l="-455" t="-532353" r="-140000" b="-105882"/>
                          </a:stretch>
                        </a:blipFill>
                      </a:tcPr>
                    </a:tc>
                    <a:tc>
                      <a:txBody>
                        <a:bodyPr/>
                        <a:lstStyle/>
                        <a:p>
                          <a:pPr marL="0" marR="0" algn="ctr" defTabSz="457207" rtl="0" eaLnBrk="1" latinLnBrk="0" hangingPunct="1">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24 months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12624091"/>
                      </a:ext>
                    </a:extLst>
                  </a:tr>
                  <a:tr h="418024">
                    <a:tc>
                      <a:txBody>
                        <a:bodyPr/>
                        <a:lstStyle/>
                        <a:p>
                          <a:pPr marL="0" marR="0" algn="ctr" defTabSz="457207" rtl="0" eaLnBrk="1" latinLnBrk="0" hangingPunct="1">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Price Simulations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07000"/>
                            </a:lnSpc>
                            <a:spcBef>
                              <a:spcPts val="0"/>
                            </a:spcBef>
                            <a:spcAft>
                              <a:spcPts val="0"/>
                            </a:spcAft>
                          </a:pPr>
                          <a:r>
                            <a:rPr lang="en-US" sz="1200" i="1" kern="1200" dirty="0">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962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40419433"/>
                      </a:ext>
                    </a:extLst>
                  </a:tr>
                </a:tbl>
              </a:graphicData>
            </a:graphic>
          </p:graphicFrame>
        </mc:Fallback>
      </mc:AlternateContent>
      <p:graphicFrame>
        <p:nvGraphicFramePr>
          <p:cNvPr id="13" name="Chart 12">
            <a:extLst>
              <a:ext uri="{FF2B5EF4-FFF2-40B4-BE49-F238E27FC236}">
                <a16:creationId xmlns:a16="http://schemas.microsoft.com/office/drawing/2014/main" id="{C11D1853-8093-44BA-8F83-D907C968A782}"/>
              </a:ext>
            </a:extLst>
          </p:cNvPr>
          <p:cNvGraphicFramePr>
            <a:graphicFrameLocks/>
          </p:cNvGraphicFramePr>
          <p:nvPr>
            <p:extLst>
              <p:ext uri="{D42A27DB-BD31-4B8C-83A1-F6EECF244321}">
                <p14:modId xmlns:p14="http://schemas.microsoft.com/office/powerpoint/2010/main" val="3178942288"/>
              </p:ext>
            </p:extLst>
          </p:nvPr>
        </p:nvGraphicFramePr>
        <p:xfrm>
          <a:off x="3724144" y="1608435"/>
          <a:ext cx="5190491" cy="3407778"/>
        </p:xfrm>
        <a:graphic>
          <a:graphicData uri="http://schemas.openxmlformats.org/drawingml/2006/chart">
            <c:chart xmlns:c="http://schemas.openxmlformats.org/drawingml/2006/chart" xmlns:r="http://schemas.openxmlformats.org/officeDocument/2006/relationships" r:id="rId3"/>
          </a:graphicData>
        </a:graphic>
      </p:graphicFrame>
      <p:sp>
        <p:nvSpPr>
          <p:cNvPr id="15" name="TextBox 14">
            <a:extLst>
              <a:ext uri="{FF2B5EF4-FFF2-40B4-BE49-F238E27FC236}">
                <a16:creationId xmlns:a16="http://schemas.microsoft.com/office/drawing/2014/main" id="{E255A4A3-2697-443C-B998-12C6DFCE9267}"/>
              </a:ext>
            </a:extLst>
          </p:cNvPr>
          <p:cNvSpPr txBox="1"/>
          <p:nvPr/>
        </p:nvSpPr>
        <p:spPr>
          <a:xfrm>
            <a:off x="4694345" y="4966315"/>
            <a:ext cx="3648364" cy="1200329"/>
          </a:xfrm>
          <a:prstGeom prst="rect">
            <a:avLst/>
          </a:prstGeom>
          <a:noFill/>
        </p:spPr>
        <p:txBody>
          <a:bodyPr wrap="square" rtlCol="0">
            <a:spAutoFit/>
          </a:bodyPr>
          <a:lstStyle/>
          <a:p>
            <a:endParaRPr lang="en-US" b="1" dirty="0"/>
          </a:p>
          <a:p>
            <a:r>
              <a:rPr lang="en-US" b="1" dirty="0"/>
              <a:t>Expected Profit: $ 534,555/-</a:t>
            </a:r>
          </a:p>
          <a:p>
            <a:endParaRPr lang="en-US" b="1" dirty="0"/>
          </a:p>
          <a:p>
            <a:r>
              <a:rPr lang="en-US" b="1" dirty="0"/>
              <a:t>Computational Time: 1.875 sec.</a:t>
            </a:r>
          </a:p>
        </p:txBody>
      </p:sp>
      <p:sp>
        <p:nvSpPr>
          <p:cNvPr id="17" name="Title 1">
            <a:extLst>
              <a:ext uri="{FF2B5EF4-FFF2-40B4-BE49-F238E27FC236}">
                <a16:creationId xmlns:a16="http://schemas.microsoft.com/office/drawing/2014/main" id="{8E942902-528B-4E04-85A6-F0377B9D3549}"/>
              </a:ext>
            </a:extLst>
          </p:cNvPr>
          <p:cNvSpPr>
            <a:spLocks noGrp="1"/>
          </p:cNvSpPr>
          <p:nvPr>
            <p:ph type="title"/>
          </p:nvPr>
        </p:nvSpPr>
        <p:spPr>
          <a:xfrm>
            <a:off x="240667" y="454291"/>
            <a:ext cx="3323580" cy="1400530"/>
          </a:xfrm>
        </p:spPr>
        <p:txBody>
          <a:bodyPr/>
          <a:lstStyle/>
          <a:p>
            <a:r>
              <a:rPr lang="en-US" sz="2000" b="1" dirty="0">
                <a:solidFill>
                  <a:schemeClr val="bg1"/>
                </a:solidFill>
              </a:rPr>
              <a:t>Linear Programming (Average Monthly Price)</a:t>
            </a:r>
            <a:br>
              <a:rPr lang="en-US" sz="2000" b="1" dirty="0">
                <a:solidFill>
                  <a:schemeClr val="bg1"/>
                </a:solidFill>
              </a:rPr>
            </a:br>
            <a:r>
              <a:rPr lang="en-US" sz="2000" b="1" dirty="0">
                <a:solidFill>
                  <a:schemeClr val="bg1"/>
                </a:solidFill>
              </a:rPr>
              <a:t>(Cont’d)</a:t>
            </a:r>
          </a:p>
        </p:txBody>
      </p:sp>
      <p:sp>
        <p:nvSpPr>
          <p:cNvPr id="18" name="Footer Placeholder 3">
            <a:extLst>
              <a:ext uri="{FF2B5EF4-FFF2-40B4-BE49-F238E27FC236}">
                <a16:creationId xmlns:a16="http://schemas.microsoft.com/office/drawing/2014/main" id="{EBD7336B-3484-4FF3-AE9B-0DF4A3B7167C}"/>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5000"/>
                    <a:lumOff val="5000"/>
                    <a:alpha val="60000"/>
                  </a:schemeClr>
                </a:solidFill>
              </a:rPr>
              <a:t>07, November 2019</a:t>
            </a:r>
          </a:p>
        </p:txBody>
      </p:sp>
    </p:spTree>
    <p:extLst>
      <p:ext uri="{BB962C8B-B14F-4D97-AF65-F5344CB8AC3E}">
        <p14:creationId xmlns:p14="http://schemas.microsoft.com/office/powerpoint/2010/main" val="2349510272"/>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88000"/>
                <a:satMod val="130000"/>
                <a:lumMod val="124000"/>
              </a:schemeClr>
            </a:gs>
            <a:gs pos="100000">
              <a:schemeClr val="bg2">
                <a:tint val="96000"/>
                <a:shade val="88000"/>
                <a:hueMod val="108000"/>
                <a:satMod val="164000"/>
                <a:lumMod val="76000"/>
              </a:schemeClr>
            </a:gs>
          </a:gsLst>
          <a:path path="circle">
            <a:fillToRect l="45000" t="65000" r="125000" b="100000"/>
          </a:path>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2" name="Picture 11">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4" name="Oval 13">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8" name="Picture 17">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20" name="Rectangle 19">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DE27238C-8EAF-4098-86E6-7723B7DAE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4" name="Freeform 36">
            <a:extLst>
              <a:ext uri="{FF2B5EF4-FFF2-40B4-BE49-F238E27FC236}">
                <a16:creationId xmlns:a16="http://schemas.microsoft.com/office/drawing/2014/main" id="{992F97B1-1891-4FCC-9E5F-BA97EDB48F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013257" y="0"/>
            <a:ext cx="419604"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2">
              <a:lumMod val="60000"/>
              <a:lumOff val="40000"/>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8C6C821-FEE1-4EB6-9590-C021440C7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0"/>
            <a:ext cx="7275344" cy="6858001"/>
          </a:xfrm>
          <a:custGeom>
            <a:avLst/>
            <a:gdLst>
              <a:gd name="connsiteX0" fmla="*/ 0 w 9700459"/>
              <a:gd name="connsiteY0" fmla="*/ 0 h 6858001"/>
              <a:gd name="connsiteX1" fmla="*/ 1323975 w 9700459"/>
              <a:gd name="connsiteY1" fmla="*/ 0 h 6858001"/>
              <a:gd name="connsiteX2" fmla="*/ 1517015 w 9700459"/>
              <a:gd name="connsiteY2" fmla="*/ 0 h 6858001"/>
              <a:gd name="connsiteX3" fmla="*/ 3241265 w 9700459"/>
              <a:gd name="connsiteY3" fmla="*/ 0 h 6858001"/>
              <a:gd name="connsiteX4" fmla="*/ 3241265 w 9700459"/>
              <a:gd name="connsiteY4" fmla="*/ 1 h 6858001"/>
              <a:gd name="connsiteX5" fmla="*/ 8355744 w 9700459"/>
              <a:gd name="connsiteY5" fmla="*/ 1 h 6858001"/>
              <a:gd name="connsiteX6" fmla="*/ 8355744 w 9700459"/>
              <a:gd name="connsiteY6" fmla="*/ 0 h 6858001"/>
              <a:gd name="connsiteX7" fmla="*/ 9699282 w 9700459"/>
              <a:gd name="connsiteY7" fmla="*/ 0 h 6858001"/>
              <a:gd name="connsiteX8" fmla="*/ 9674237 w 9700459"/>
              <a:gd name="connsiteY8" fmla="*/ 155677 h 6858001"/>
              <a:gd name="connsiteX9" fmla="*/ 9650368 w 9700459"/>
              <a:gd name="connsiteY9" fmla="*/ 310668 h 6858001"/>
              <a:gd name="connsiteX10" fmla="*/ 9627004 w 9700459"/>
              <a:gd name="connsiteY10" fmla="*/ 466344 h 6858001"/>
              <a:gd name="connsiteX11" fmla="*/ 9607001 w 9700459"/>
              <a:gd name="connsiteY11" fmla="*/ 622707 h 6858001"/>
              <a:gd name="connsiteX12" fmla="*/ 9586830 w 9700459"/>
              <a:gd name="connsiteY12" fmla="*/ 778383 h 6858001"/>
              <a:gd name="connsiteX13" fmla="*/ 9568004 w 9700459"/>
              <a:gd name="connsiteY13" fmla="*/ 934746 h 6858001"/>
              <a:gd name="connsiteX14" fmla="*/ 9551868 w 9700459"/>
              <a:gd name="connsiteY14" fmla="*/ 1089051 h 6858001"/>
              <a:gd name="connsiteX15" fmla="*/ 9536572 w 9700459"/>
              <a:gd name="connsiteY15" fmla="*/ 1245413 h 6858001"/>
              <a:gd name="connsiteX16" fmla="*/ 9522620 w 9700459"/>
              <a:gd name="connsiteY16" fmla="*/ 1401090 h 6858001"/>
              <a:gd name="connsiteX17" fmla="*/ 9510518 w 9700459"/>
              <a:gd name="connsiteY17" fmla="*/ 1554023 h 6858001"/>
              <a:gd name="connsiteX18" fmla="*/ 9498415 w 9700459"/>
              <a:gd name="connsiteY18" fmla="*/ 1709014 h 6858001"/>
              <a:gd name="connsiteX19" fmla="*/ 9488330 w 9700459"/>
              <a:gd name="connsiteY19" fmla="*/ 1861947 h 6858001"/>
              <a:gd name="connsiteX20" fmla="*/ 9480430 w 9700459"/>
              <a:gd name="connsiteY20" fmla="*/ 2014881 h 6858001"/>
              <a:gd name="connsiteX21" fmla="*/ 9472193 w 9700459"/>
              <a:gd name="connsiteY21" fmla="*/ 2167128 h 6858001"/>
              <a:gd name="connsiteX22" fmla="*/ 9465302 w 9700459"/>
              <a:gd name="connsiteY22" fmla="*/ 2318004 h 6858001"/>
              <a:gd name="connsiteX23" fmla="*/ 9460427 w 9700459"/>
              <a:gd name="connsiteY23" fmla="*/ 2467509 h 6858001"/>
              <a:gd name="connsiteX24" fmla="*/ 9456225 w 9700459"/>
              <a:gd name="connsiteY24" fmla="*/ 2617013 h 6858001"/>
              <a:gd name="connsiteX25" fmla="*/ 9452191 w 9700459"/>
              <a:gd name="connsiteY25" fmla="*/ 2765146 h 6858001"/>
              <a:gd name="connsiteX26" fmla="*/ 9450342 w 9700459"/>
              <a:gd name="connsiteY26" fmla="*/ 2911221 h 6858001"/>
              <a:gd name="connsiteX27" fmla="*/ 9448325 w 9700459"/>
              <a:gd name="connsiteY27" fmla="*/ 3057297 h 6858001"/>
              <a:gd name="connsiteX28" fmla="*/ 9447316 w 9700459"/>
              <a:gd name="connsiteY28" fmla="*/ 3201315 h 6858001"/>
              <a:gd name="connsiteX29" fmla="*/ 9448325 w 9700459"/>
              <a:gd name="connsiteY29" fmla="*/ 3343961 h 6858001"/>
              <a:gd name="connsiteX30" fmla="*/ 9448325 w 9700459"/>
              <a:gd name="connsiteY30" fmla="*/ 3485236 h 6858001"/>
              <a:gd name="connsiteX31" fmla="*/ 9450342 w 9700459"/>
              <a:gd name="connsiteY31" fmla="*/ 3625139 h 6858001"/>
              <a:gd name="connsiteX32" fmla="*/ 9453367 w 9700459"/>
              <a:gd name="connsiteY32" fmla="*/ 3762299 h 6858001"/>
              <a:gd name="connsiteX33" fmla="*/ 9456225 w 9700459"/>
              <a:gd name="connsiteY33" fmla="*/ 3898087 h 6858001"/>
              <a:gd name="connsiteX34" fmla="*/ 9459419 w 9700459"/>
              <a:gd name="connsiteY34" fmla="*/ 4031133 h 6858001"/>
              <a:gd name="connsiteX35" fmla="*/ 9464293 w 9700459"/>
              <a:gd name="connsiteY35" fmla="*/ 4163492 h 6858001"/>
              <a:gd name="connsiteX36" fmla="*/ 9469504 w 9700459"/>
              <a:gd name="connsiteY36" fmla="*/ 4293793 h 6858001"/>
              <a:gd name="connsiteX37" fmla="*/ 9474210 w 9700459"/>
              <a:gd name="connsiteY37" fmla="*/ 4421352 h 6858001"/>
              <a:gd name="connsiteX38" fmla="*/ 9487490 w 9700459"/>
              <a:gd name="connsiteY38" fmla="*/ 4670298 h 6858001"/>
              <a:gd name="connsiteX39" fmla="*/ 9501609 w 9700459"/>
              <a:gd name="connsiteY39" fmla="*/ 4908956 h 6858001"/>
              <a:gd name="connsiteX40" fmla="*/ 9516401 w 9700459"/>
              <a:gd name="connsiteY40" fmla="*/ 5138013 h 6858001"/>
              <a:gd name="connsiteX41" fmla="*/ 9532706 w 9700459"/>
              <a:gd name="connsiteY41" fmla="*/ 5354726 h 6858001"/>
              <a:gd name="connsiteX42" fmla="*/ 9549683 w 9700459"/>
              <a:gd name="connsiteY42" fmla="*/ 5561838 h 6858001"/>
              <a:gd name="connsiteX43" fmla="*/ 9568004 w 9700459"/>
              <a:gd name="connsiteY43" fmla="*/ 5753862 h 6858001"/>
              <a:gd name="connsiteX44" fmla="*/ 9585990 w 9700459"/>
              <a:gd name="connsiteY44" fmla="*/ 5934227 h 6858001"/>
              <a:gd name="connsiteX45" fmla="*/ 9603975 w 9700459"/>
              <a:gd name="connsiteY45" fmla="*/ 6100191 h 6858001"/>
              <a:gd name="connsiteX46" fmla="*/ 9620952 w 9700459"/>
              <a:gd name="connsiteY46" fmla="*/ 6252438 h 6858001"/>
              <a:gd name="connsiteX47" fmla="*/ 9637089 w 9700459"/>
              <a:gd name="connsiteY47" fmla="*/ 6387541 h 6858001"/>
              <a:gd name="connsiteX48" fmla="*/ 9652385 w 9700459"/>
              <a:gd name="connsiteY48" fmla="*/ 6509613 h 6858001"/>
              <a:gd name="connsiteX49" fmla="*/ 9665160 w 9700459"/>
              <a:gd name="connsiteY49" fmla="*/ 6612483 h 6858001"/>
              <a:gd name="connsiteX50" fmla="*/ 9677262 w 9700459"/>
              <a:gd name="connsiteY50" fmla="*/ 6698894 h 6858001"/>
              <a:gd name="connsiteX51" fmla="*/ 9694576 w 9700459"/>
              <a:gd name="connsiteY51" fmla="*/ 6817538 h 6858001"/>
              <a:gd name="connsiteX52" fmla="*/ 9700459 w 9700459"/>
              <a:gd name="connsiteY52" fmla="*/ 6858000 h 6858001"/>
              <a:gd name="connsiteX53" fmla="*/ 8795105 w 9700459"/>
              <a:gd name="connsiteY53" fmla="*/ 6858000 h 6858001"/>
              <a:gd name="connsiteX54" fmla="*/ 8795105 w 9700459"/>
              <a:gd name="connsiteY54" fmla="*/ 6858001 h 6858001"/>
              <a:gd name="connsiteX55" fmla="*/ 2704541 w 9700459"/>
              <a:gd name="connsiteY55" fmla="*/ 6858001 h 6858001"/>
              <a:gd name="connsiteX56" fmla="*/ 2704541 w 9700459"/>
              <a:gd name="connsiteY56" fmla="*/ 6858000 h 6858001"/>
              <a:gd name="connsiteX57" fmla="*/ 1517015 w 9700459"/>
              <a:gd name="connsiteY57" fmla="*/ 6858000 h 6858001"/>
              <a:gd name="connsiteX58" fmla="*/ 1323975 w 9700459"/>
              <a:gd name="connsiteY58" fmla="*/ 6858000 h 6858001"/>
              <a:gd name="connsiteX59" fmla="*/ 0 w 9700459"/>
              <a:gd name="connsiteY5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9700459" h="6858001">
                <a:moveTo>
                  <a:pt x="0" y="0"/>
                </a:moveTo>
                <a:lnTo>
                  <a:pt x="1323975" y="0"/>
                </a:lnTo>
                <a:lnTo>
                  <a:pt x="1517015" y="0"/>
                </a:lnTo>
                <a:lnTo>
                  <a:pt x="3241265" y="0"/>
                </a:lnTo>
                <a:lnTo>
                  <a:pt x="3241265" y="1"/>
                </a:lnTo>
                <a:lnTo>
                  <a:pt x="8355744" y="1"/>
                </a:lnTo>
                <a:lnTo>
                  <a:pt x="8355744" y="0"/>
                </a:lnTo>
                <a:lnTo>
                  <a:pt x="9699282" y="0"/>
                </a:lnTo>
                <a:lnTo>
                  <a:pt x="9674237" y="155677"/>
                </a:lnTo>
                <a:lnTo>
                  <a:pt x="9650368" y="310668"/>
                </a:lnTo>
                <a:lnTo>
                  <a:pt x="9627004" y="466344"/>
                </a:lnTo>
                <a:lnTo>
                  <a:pt x="9607001" y="622707"/>
                </a:lnTo>
                <a:lnTo>
                  <a:pt x="9586830" y="778383"/>
                </a:lnTo>
                <a:lnTo>
                  <a:pt x="9568004" y="934746"/>
                </a:lnTo>
                <a:lnTo>
                  <a:pt x="9551868" y="1089051"/>
                </a:lnTo>
                <a:lnTo>
                  <a:pt x="9536572" y="1245413"/>
                </a:lnTo>
                <a:lnTo>
                  <a:pt x="9522620" y="1401090"/>
                </a:lnTo>
                <a:lnTo>
                  <a:pt x="9510518" y="1554023"/>
                </a:lnTo>
                <a:lnTo>
                  <a:pt x="9498415" y="1709014"/>
                </a:lnTo>
                <a:lnTo>
                  <a:pt x="9488330" y="1861947"/>
                </a:lnTo>
                <a:lnTo>
                  <a:pt x="9480430" y="2014881"/>
                </a:lnTo>
                <a:lnTo>
                  <a:pt x="9472193" y="2167128"/>
                </a:lnTo>
                <a:lnTo>
                  <a:pt x="9465302" y="2318004"/>
                </a:lnTo>
                <a:lnTo>
                  <a:pt x="9460427" y="2467509"/>
                </a:lnTo>
                <a:lnTo>
                  <a:pt x="9456225" y="2617013"/>
                </a:lnTo>
                <a:lnTo>
                  <a:pt x="9452191" y="2765146"/>
                </a:lnTo>
                <a:lnTo>
                  <a:pt x="9450342" y="2911221"/>
                </a:lnTo>
                <a:lnTo>
                  <a:pt x="9448325" y="3057297"/>
                </a:lnTo>
                <a:lnTo>
                  <a:pt x="9447316" y="3201315"/>
                </a:lnTo>
                <a:lnTo>
                  <a:pt x="9448325" y="3343961"/>
                </a:lnTo>
                <a:lnTo>
                  <a:pt x="9448325" y="3485236"/>
                </a:lnTo>
                <a:lnTo>
                  <a:pt x="9450342" y="3625139"/>
                </a:lnTo>
                <a:lnTo>
                  <a:pt x="9453367" y="3762299"/>
                </a:lnTo>
                <a:lnTo>
                  <a:pt x="9456225" y="3898087"/>
                </a:lnTo>
                <a:lnTo>
                  <a:pt x="9459419" y="4031133"/>
                </a:lnTo>
                <a:lnTo>
                  <a:pt x="9464293" y="4163492"/>
                </a:lnTo>
                <a:lnTo>
                  <a:pt x="9469504" y="4293793"/>
                </a:lnTo>
                <a:lnTo>
                  <a:pt x="9474210" y="4421352"/>
                </a:lnTo>
                <a:lnTo>
                  <a:pt x="9487490" y="4670298"/>
                </a:lnTo>
                <a:lnTo>
                  <a:pt x="9501609" y="4908956"/>
                </a:lnTo>
                <a:lnTo>
                  <a:pt x="9516401" y="5138013"/>
                </a:lnTo>
                <a:lnTo>
                  <a:pt x="9532706" y="5354726"/>
                </a:lnTo>
                <a:lnTo>
                  <a:pt x="9549683" y="5561838"/>
                </a:lnTo>
                <a:lnTo>
                  <a:pt x="9568004" y="5753862"/>
                </a:lnTo>
                <a:lnTo>
                  <a:pt x="9585990" y="5934227"/>
                </a:lnTo>
                <a:lnTo>
                  <a:pt x="9603975" y="6100191"/>
                </a:lnTo>
                <a:lnTo>
                  <a:pt x="9620952" y="6252438"/>
                </a:lnTo>
                <a:lnTo>
                  <a:pt x="9637089" y="6387541"/>
                </a:lnTo>
                <a:lnTo>
                  <a:pt x="9652385" y="6509613"/>
                </a:lnTo>
                <a:lnTo>
                  <a:pt x="9665160" y="6612483"/>
                </a:lnTo>
                <a:lnTo>
                  <a:pt x="9677262" y="6698894"/>
                </a:lnTo>
                <a:lnTo>
                  <a:pt x="9694576" y="6817538"/>
                </a:lnTo>
                <a:lnTo>
                  <a:pt x="9700459" y="6858000"/>
                </a:lnTo>
                <a:lnTo>
                  <a:pt x="8795105" y="6858000"/>
                </a:lnTo>
                <a:lnTo>
                  <a:pt x="8795105" y="6858001"/>
                </a:lnTo>
                <a:lnTo>
                  <a:pt x="2704541" y="6858001"/>
                </a:lnTo>
                <a:lnTo>
                  <a:pt x="2704541" y="6858000"/>
                </a:lnTo>
                <a:lnTo>
                  <a:pt x="1517015" y="6858000"/>
                </a:lnTo>
                <a:lnTo>
                  <a:pt x="1323975" y="6858000"/>
                </a:lnTo>
                <a:lnTo>
                  <a:pt x="0" y="6858000"/>
                </a:lnTo>
                <a:close/>
              </a:path>
            </a:pathLst>
          </a:custGeom>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8" name="Rectangle 27">
            <a:extLst>
              <a:ext uri="{FF2B5EF4-FFF2-40B4-BE49-F238E27FC236}">
                <a16:creationId xmlns:a16="http://schemas.microsoft.com/office/drawing/2014/main" id="{B61A74B3-E247-44D4-8C48-FAE8E20564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Slide Number Placeholder 4">
            <a:extLst>
              <a:ext uri="{FF2B5EF4-FFF2-40B4-BE49-F238E27FC236}">
                <a16:creationId xmlns:a16="http://schemas.microsoft.com/office/drawing/2014/main" id="{D3D9D865-1797-4199-891C-F2320F5FE067}"/>
              </a:ext>
            </a:extLst>
          </p:cNvPr>
          <p:cNvSpPr>
            <a:spLocks noGrp="1"/>
          </p:cNvSpPr>
          <p:nvPr>
            <p:ph type="sldNum" sz="quarter" idx="12"/>
          </p:nvPr>
        </p:nvSpPr>
        <p:spPr>
          <a:xfrm>
            <a:off x="7764405" y="295729"/>
            <a:ext cx="628649" cy="767687"/>
          </a:xfrm>
        </p:spPr>
        <p:txBody>
          <a:bodyPr vert="horz" lIns="91440" tIns="45720" rIns="91440" bIns="45720" rtlCol="0" anchor="b">
            <a:normAutofit/>
          </a:bodyPr>
          <a:lstStyle/>
          <a:p>
            <a:pPr defTabSz="457200">
              <a:spcAft>
                <a:spcPts val="600"/>
              </a:spcAft>
            </a:pPr>
            <a:r>
              <a:rPr lang="en-US" sz="2800" dirty="0">
                <a:solidFill>
                  <a:srgbClr val="FFFFFF"/>
                </a:solidFill>
              </a:rPr>
              <a:t>7</a:t>
            </a:r>
            <a:endParaRPr lang="en-US" sz="2800" b="0" i="0" kern="1200" dirty="0">
              <a:solidFill>
                <a:srgbClr val="FFFFFF"/>
              </a:solidFill>
              <a:latin typeface="+mn-lt"/>
              <a:ea typeface="+mn-ea"/>
              <a:cs typeface="+mn-cs"/>
            </a:endParaRPr>
          </a:p>
        </p:txBody>
      </p:sp>
      <p:graphicFrame>
        <p:nvGraphicFramePr>
          <p:cNvPr id="9" name="Object 8">
            <a:extLst>
              <a:ext uri="{FF2B5EF4-FFF2-40B4-BE49-F238E27FC236}">
                <a16:creationId xmlns:a16="http://schemas.microsoft.com/office/drawing/2014/main" id="{5CDA42CA-4216-4523-99F8-E8A7CB0023A5}"/>
              </a:ext>
            </a:extLst>
          </p:cNvPr>
          <p:cNvGraphicFramePr>
            <a:graphicFrameLocks noChangeAspect="1"/>
          </p:cNvGraphicFramePr>
          <p:nvPr>
            <p:extLst>
              <p:ext uri="{D42A27DB-BD31-4B8C-83A1-F6EECF244321}">
                <p14:modId xmlns:p14="http://schemas.microsoft.com/office/powerpoint/2010/main" val="554657302"/>
              </p:ext>
            </p:extLst>
          </p:nvPr>
        </p:nvGraphicFramePr>
        <p:xfrm>
          <a:off x="442566" y="552449"/>
          <a:ext cx="6374264" cy="5649048"/>
        </p:xfrm>
        <a:graphic>
          <a:graphicData uri="http://schemas.openxmlformats.org/presentationml/2006/ole">
            <mc:AlternateContent xmlns:mc="http://schemas.openxmlformats.org/markup-compatibility/2006">
              <mc:Choice xmlns:v="urn:schemas-microsoft-com:vml" Requires="v">
                <p:oleObj spid="_x0000_s10416" name="Worksheet" r:id="rId7" imgW="6362523" imgH="5638973" progId="Excel.Sheet.12">
                  <p:embed/>
                </p:oleObj>
              </mc:Choice>
              <mc:Fallback>
                <p:oleObj name="Worksheet" r:id="rId7" imgW="6362523" imgH="5638973" progId="Excel.Sheet.12">
                  <p:embed/>
                  <p:pic>
                    <p:nvPicPr>
                      <p:cNvPr id="0" name=""/>
                      <p:cNvPicPr/>
                      <p:nvPr/>
                    </p:nvPicPr>
                    <p:blipFill>
                      <a:blip r:embed="rId8"/>
                      <a:stretch>
                        <a:fillRect/>
                      </a:stretch>
                    </p:blipFill>
                    <p:spPr>
                      <a:xfrm>
                        <a:off x="442566" y="552449"/>
                        <a:ext cx="6374264" cy="5649048"/>
                      </a:xfrm>
                      <a:prstGeom prst="rect">
                        <a:avLst/>
                      </a:prstGeom>
                    </p:spPr>
                  </p:pic>
                </p:oleObj>
              </mc:Fallback>
            </mc:AlternateContent>
          </a:graphicData>
        </a:graphic>
      </p:graphicFrame>
      <p:sp>
        <p:nvSpPr>
          <p:cNvPr id="29" name="Title 13">
            <a:extLst>
              <a:ext uri="{FF2B5EF4-FFF2-40B4-BE49-F238E27FC236}">
                <a16:creationId xmlns:a16="http://schemas.microsoft.com/office/drawing/2014/main" id="{78BC46F5-034A-4B21-88CD-6D751642EEED}"/>
              </a:ext>
            </a:extLst>
          </p:cNvPr>
          <p:cNvSpPr>
            <a:spLocks noGrp="1"/>
          </p:cNvSpPr>
          <p:nvPr>
            <p:ph type="title"/>
          </p:nvPr>
        </p:nvSpPr>
        <p:spPr>
          <a:xfrm>
            <a:off x="7153772" y="2415131"/>
            <a:ext cx="1885950" cy="2471799"/>
          </a:xfrm>
        </p:spPr>
        <p:txBody>
          <a:bodyPr/>
          <a:lstStyle/>
          <a:p>
            <a:pPr algn="ctr"/>
            <a:r>
              <a:rPr lang="en-US" sz="2800" b="1" dirty="0">
                <a:solidFill>
                  <a:schemeClr val="bg1"/>
                </a:solidFill>
              </a:rPr>
              <a:t>Model Summary</a:t>
            </a:r>
          </a:p>
        </p:txBody>
      </p:sp>
      <p:sp>
        <p:nvSpPr>
          <p:cNvPr id="30" name="Footer Placeholder 3">
            <a:extLst>
              <a:ext uri="{FF2B5EF4-FFF2-40B4-BE49-F238E27FC236}">
                <a16:creationId xmlns:a16="http://schemas.microsoft.com/office/drawing/2014/main" id="{A8D07D85-5FC8-473A-AAB0-F90945B02FDD}"/>
              </a:ext>
            </a:extLst>
          </p:cNvPr>
          <p:cNvSpPr txBox="1">
            <a:spLocks/>
          </p:cNvSpPr>
          <p:nvPr/>
        </p:nvSpPr>
        <p:spPr>
          <a:xfrm>
            <a:off x="7594545" y="6494942"/>
            <a:ext cx="3859795" cy="228660"/>
          </a:xfrm>
          <a:prstGeom prst="rect">
            <a:avLst/>
          </a:prstGeom>
        </p:spPr>
        <p:txBody>
          <a:bodyPr vert="horz" lIns="91440" tIns="45720" rIns="91440" bIns="45720" rtlCol="0" anchor="b"/>
          <a:lstStyle>
            <a:defPPr>
              <a:defRPr lang="en-US"/>
            </a:defPPr>
            <a:lvl1pPr marL="0" algn="l" defTabSz="914400" rtl="0" eaLnBrk="1" latinLnBrk="0" hangingPunct="1">
              <a:defRPr sz="1100" b="0" i="0" kern="1200">
                <a:solidFill>
                  <a:schemeClr val="tx1">
                    <a:tint val="75000"/>
                    <a:alpha val="6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alpha val="60000"/>
                  </a:schemeClr>
                </a:solidFill>
              </a:rPr>
              <a:t>07, November 2019</a:t>
            </a:r>
          </a:p>
        </p:txBody>
      </p:sp>
    </p:spTree>
    <p:extLst>
      <p:ext uri="{BB962C8B-B14F-4D97-AF65-F5344CB8AC3E}">
        <p14:creationId xmlns:p14="http://schemas.microsoft.com/office/powerpoint/2010/main" val="3568588762"/>
      </p:ext>
    </p:extLst>
  </p:cSld>
  <p:clrMapOvr>
    <a:overrideClrMapping bg1="lt1" tx1="dk1" bg2="lt2" tx2="dk2" accent1="accent1" accent2="accent2" accent3="accent3" accent4="accent4" accent5="accent5" accent6="accent6" hlink="hlink" folHlink="folHlink"/>
  </p:clrMapOvr>
</p:sld>
</file>

<file path=ppt/theme/_rels/theme7.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l Black Gold">
  <a:themeElements>
    <a:clrScheme name="Dalhousie">
      <a:dk1>
        <a:srgbClr val="000000"/>
      </a:dk1>
      <a:lt1>
        <a:srgbClr val="FFFFFF"/>
      </a:lt1>
      <a:dk2>
        <a:srgbClr val="707372"/>
      </a:dk2>
      <a:lt2>
        <a:srgbClr val="F2AC00"/>
      </a:lt2>
      <a:accent1>
        <a:srgbClr val="C08C0C"/>
      </a:accent1>
      <a:accent2>
        <a:srgbClr val="3BA86B"/>
      </a:accent2>
      <a:accent3>
        <a:srgbClr val="EE0701"/>
      </a:accent3>
      <a:accent4>
        <a:srgbClr val="8B008B"/>
      </a:accent4>
      <a:accent5>
        <a:srgbClr val="FBE122"/>
      </a:accent5>
      <a:accent6>
        <a:srgbClr val="00BFFF"/>
      </a:accent6>
      <a:hlink>
        <a:srgbClr val="017ACD"/>
      </a:hlink>
      <a:folHlink>
        <a:srgbClr val="39855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l PP (4-3)" id="{E50D4D0C-E52C-E642-B1E3-35ED9D8464E3}" vid="{7098FDB4-18A9-0F4B-A379-5252DF8CC20B}"/>
    </a:ext>
  </a:extLst>
</a:theme>
</file>

<file path=ppt/theme/theme2.xml><?xml version="1.0" encoding="utf-8"?>
<a:theme xmlns:a="http://schemas.openxmlformats.org/drawingml/2006/main" name="Dal Gold">
  <a:themeElements>
    <a:clrScheme name="Dalhousie">
      <a:dk1>
        <a:srgbClr val="000000"/>
      </a:dk1>
      <a:lt1>
        <a:srgbClr val="FFFFFF"/>
      </a:lt1>
      <a:dk2>
        <a:srgbClr val="707372"/>
      </a:dk2>
      <a:lt2>
        <a:srgbClr val="F2AC00"/>
      </a:lt2>
      <a:accent1>
        <a:srgbClr val="C08C0C"/>
      </a:accent1>
      <a:accent2>
        <a:srgbClr val="3BA86B"/>
      </a:accent2>
      <a:accent3>
        <a:srgbClr val="EE0701"/>
      </a:accent3>
      <a:accent4>
        <a:srgbClr val="8B008B"/>
      </a:accent4>
      <a:accent5>
        <a:srgbClr val="FBE122"/>
      </a:accent5>
      <a:accent6>
        <a:srgbClr val="00BFFF"/>
      </a:accent6>
      <a:hlink>
        <a:srgbClr val="017ACD"/>
      </a:hlink>
      <a:folHlink>
        <a:srgbClr val="39855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l PP (4-3)" id="{E50D4D0C-E52C-E642-B1E3-35ED9D8464E3}" vid="{F093BCF5-2825-C946-84D3-1F2AB9B08D1F}"/>
    </a:ext>
  </a:extLst>
</a:theme>
</file>

<file path=ppt/theme/theme3.xml><?xml version="1.0" encoding="utf-8"?>
<a:theme xmlns:a="http://schemas.openxmlformats.org/drawingml/2006/main" name="Dal Purple">
  <a:themeElements>
    <a:clrScheme name="Dalhousie">
      <a:dk1>
        <a:srgbClr val="000000"/>
      </a:dk1>
      <a:lt1>
        <a:srgbClr val="FFFFFF"/>
      </a:lt1>
      <a:dk2>
        <a:srgbClr val="707372"/>
      </a:dk2>
      <a:lt2>
        <a:srgbClr val="F2AC00"/>
      </a:lt2>
      <a:accent1>
        <a:srgbClr val="C08C0C"/>
      </a:accent1>
      <a:accent2>
        <a:srgbClr val="3BA86B"/>
      </a:accent2>
      <a:accent3>
        <a:srgbClr val="EE0701"/>
      </a:accent3>
      <a:accent4>
        <a:srgbClr val="8B008B"/>
      </a:accent4>
      <a:accent5>
        <a:srgbClr val="FBE122"/>
      </a:accent5>
      <a:accent6>
        <a:srgbClr val="00BFFF"/>
      </a:accent6>
      <a:hlink>
        <a:srgbClr val="017ACD"/>
      </a:hlink>
      <a:folHlink>
        <a:srgbClr val="39855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l PP (4-3)" id="{E50D4D0C-E52C-E642-B1E3-35ED9D8464E3}" vid="{D9B7EB6C-401C-274A-A7CA-D30ADA2940B2}"/>
    </a:ext>
  </a:extLst>
</a:theme>
</file>

<file path=ppt/theme/theme4.xml><?xml version="1.0" encoding="utf-8"?>
<a:theme xmlns:a="http://schemas.openxmlformats.org/drawingml/2006/main" name="Dal Blue">
  <a:themeElements>
    <a:clrScheme name="Dalhousie">
      <a:dk1>
        <a:srgbClr val="000000"/>
      </a:dk1>
      <a:lt1>
        <a:srgbClr val="FFFFFF"/>
      </a:lt1>
      <a:dk2>
        <a:srgbClr val="707372"/>
      </a:dk2>
      <a:lt2>
        <a:srgbClr val="F2AC00"/>
      </a:lt2>
      <a:accent1>
        <a:srgbClr val="C08C0C"/>
      </a:accent1>
      <a:accent2>
        <a:srgbClr val="3BA86B"/>
      </a:accent2>
      <a:accent3>
        <a:srgbClr val="EE0701"/>
      </a:accent3>
      <a:accent4>
        <a:srgbClr val="8B008B"/>
      </a:accent4>
      <a:accent5>
        <a:srgbClr val="FBE122"/>
      </a:accent5>
      <a:accent6>
        <a:srgbClr val="00BFFF"/>
      </a:accent6>
      <a:hlink>
        <a:srgbClr val="017ACD"/>
      </a:hlink>
      <a:folHlink>
        <a:srgbClr val="39855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l PP (4-3)" id="{E50D4D0C-E52C-E642-B1E3-35ED9D8464E3}" vid="{791EAA7B-A92C-CD4D-8AB0-A82C7C4C3108}"/>
    </a:ext>
  </a:extLst>
</a:theme>
</file>

<file path=ppt/theme/theme5.xml><?xml version="1.0" encoding="utf-8"?>
<a:theme xmlns:a="http://schemas.openxmlformats.org/drawingml/2006/main" name="Dal Red">
  <a:themeElements>
    <a:clrScheme name="Dalhousie">
      <a:dk1>
        <a:srgbClr val="000000"/>
      </a:dk1>
      <a:lt1>
        <a:srgbClr val="FFFFFF"/>
      </a:lt1>
      <a:dk2>
        <a:srgbClr val="707372"/>
      </a:dk2>
      <a:lt2>
        <a:srgbClr val="F2AC00"/>
      </a:lt2>
      <a:accent1>
        <a:srgbClr val="C08C0C"/>
      </a:accent1>
      <a:accent2>
        <a:srgbClr val="3BA86B"/>
      </a:accent2>
      <a:accent3>
        <a:srgbClr val="EE0701"/>
      </a:accent3>
      <a:accent4>
        <a:srgbClr val="8B008B"/>
      </a:accent4>
      <a:accent5>
        <a:srgbClr val="FBE122"/>
      </a:accent5>
      <a:accent6>
        <a:srgbClr val="00BFFF"/>
      </a:accent6>
      <a:hlink>
        <a:srgbClr val="017ACD"/>
      </a:hlink>
      <a:folHlink>
        <a:srgbClr val="39855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l PP (4-3)" id="{E50D4D0C-E52C-E642-B1E3-35ED9D8464E3}" vid="{556275DC-2C63-9840-BE00-F6BA78A18205}"/>
    </a:ext>
  </a:extLst>
</a:theme>
</file>

<file path=ppt/theme/theme6.xml><?xml version="1.0" encoding="utf-8"?>
<a:theme xmlns:a="http://schemas.openxmlformats.org/drawingml/2006/main" name="Dal Green">
  <a:themeElements>
    <a:clrScheme name="Dalhousie">
      <a:dk1>
        <a:srgbClr val="000000"/>
      </a:dk1>
      <a:lt1>
        <a:srgbClr val="FFFFFF"/>
      </a:lt1>
      <a:dk2>
        <a:srgbClr val="707372"/>
      </a:dk2>
      <a:lt2>
        <a:srgbClr val="F2AC00"/>
      </a:lt2>
      <a:accent1>
        <a:srgbClr val="C08C0C"/>
      </a:accent1>
      <a:accent2>
        <a:srgbClr val="3BA86B"/>
      </a:accent2>
      <a:accent3>
        <a:srgbClr val="EE0701"/>
      </a:accent3>
      <a:accent4>
        <a:srgbClr val="8B008B"/>
      </a:accent4>
      <a:accent5>
        <a:srgbClr val="FBE122"/>
      </a:accent5>
      <a:accent6>
        <a:srgbClr val="00BFFF"/>
      </a:accent6>
      <a:hlink>
        <a:srgbClr val="017ACD"/>
      </a:hlink>
      <a:folHlink>
        <a:srgbClr val="39855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l PP (4-3)" id="{E50D4D0C-E52C-E642-B1E3-35ED9D8464E3}" vid="{FFBFD856-7E1E-7143-84E5-325A112118B1}"/>
    </a:ext>
  </a:extLst>
</a:theme>
</file>

<file path=ppt/theme/theme7.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4BE8702A6576644ABA37097A1290309" ma:contentTypeVersion="5" ma:contentTypeDescription="Create a new document." ma:contentTypeScope="" ma:versionID="c56583ea7a36565c29bf7e7b070fce8c">
  <xsd:schema xmlns:xsd="http://www.w3.org/2001/XMLSchema" xmlns:xs="http://www.w3.org/2001/XMLSchema" xmlns:p="http://schemas.microsoft.com/office/2006/metadata/properties" xmlns:ns2="6a6a9153-db81-41aa-b483-54a7d12e9aff" xmlns:ns3="670f86c8-77aa-47ae-97ec-6a9858dc117e" targetNamespace="http://schemas.microsoft.com/office/2006/metadata/properties" ma:root="true" ma:fieldsID="6390eff171b5bbfed1d86c2df6ccbc20" ns2:_="" ns3:_="">
    <xsd:import namespace="6a6a9153-db81-41aa-b483-54a7d12e9aff"/>
    <xsd:import namespace="670f86c8-77aa-47ae-97ec-6a9858dc117e"/>
    <xsd:element name="properties">
      <xsd:complexType>
        <xsd:sequence>
          <xsd:element name="documentManagement">
            <xsd:complexType>
              <xsd:all>
                <xsd:element ref="ns2:Category" minOccurs="0"/>
                <xsd:element ref="ns3:SharedWithUsers" minOccurs="0"/>
                <xsd:element ref="ns3:SharedWithDetails"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a6a9153-db81-41aa-b483-54a7d12e9aff" elementFormDefault="qualified">
    <xsd:import namespace="http://schemas.microsoft.com/office/2006/documentManagement/types"/>
    <xsd:import namespace="http://schemas.microsoft.com/office/infopath/2007/PartnerControls"/>
    <xsd:element name="Category" ma:index="8" nillable="true" ma:displayName="Category" ma:default="Downloads" ma:format="Dropdown" ma:internalName="Category">
      <xsd:simpleType>
        <xsd:restriction base="dms:Choice">
          <xsd:enumeration value="Downloads"/>
          <xsd:enumeration value="Project planning"/>
          <xsd:enumeration value="Guidelines"/>
          <xsd:enumeration value="Event planning"/>
          <xsd:enumeration value="Media relations"/>
          <xsd:enumeration value="Crisis communications"/>
        </xsd:restriction>
      </xsd:simpleType>
    </xsd:element>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70f86c8-77aa-47ae-97ec-6a9858dc117e" elementFormDefault="qualified">
    <xsd:import namespace="http://schemas.microsoft.com/office/2006/documentManagement/types"/>
    <xsd:import namespace="http://schemas.microsoft.com/office/infopath/2007/PartnerControls"/>
    <xsd:element name="SharedWithUsers" ma:index="9"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Category xmlns="6a6a9153-db81-41aa-b483-54a7d12e9aff">Downloads</Category>
    <SharedWithUsers xmlns="670f86c8-77aa-47ae-97ec-6a9858dc117e">
      <UserInfo>
        <DisplayName>Wendy Gauthier</DisplayName>
        <AccountId>53602</AccountId>
        <AccountType/>
      </UserInfo>
    </SharedWithUsers>
  </documentManagement>
</p:properties>
</file>

<file path=customXml/itemProps1.xml><?xml version="1.0" encoding="utf-8"?>
<ds:datastoreItem xmlns:ds="http://schemas.openxmlformats.org/officeDocument/2006/customXml" ds:itemID="{566CE6B3-AB69-47DD-BC32-23B00471DC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a6a9153-db81-41aa-b483-54a7d12e9aff"/>
    <ds:schemaRef ds:uri="670f86c8-77aa-47ae-97ec-6a9858dc11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02A16F9-AA55-4006-98C2-2A2BCAA6D02B}">
  <ds:schemaRefs>
    <ds:schemaRef ds:uri="http://schemas.microsoft.com/sharepoint/v3/contenttype/forms"/>
  </ds:schemaRefs>
</ds:datastoreItem>
</file>

<file path=customXml/itemProps3.xml><?xml version="1.0" encoding="utf-8"?>
<ds:datastoreItem xmlns:ds="http://schemas.openxmlformats.org/officeDocument/2006/customXml" ds:itemID="{8B0F983B-D84B-4BB2-851F-08FE85B6504C}">
  <ds:schemaRefs>
    <ds:schemaRef ds:uri="http://schemas.microsoft.com/office/2006/metadata/properties"/>
    <ds:schemaRef ds:uri="http://schemas.microsoft.com/office/infopath/2007/PartnerControls"/>
    <ds:schemaRef ds:uri="6a6a9153-db81-41aa-b483-54a7d12e9aff"/>
    <ds:schemaRef ds:uri="670f86c8-77aa-47ae-97ec-6a9858dc117e"/>
  </ds:schemaRefs>
</ds:datastoreItem>
</file>

<file path=docProps/app.xml><?xml version="1.0" encoding="utf-8"?>
<Properties xmlns="http://schemas.openxmlformats.org/officeDocument/2006/extended-properties" xmlns:vt="http://schemas.openxmlformats.org/officeDocument/2006/docPropsVTypes">
  <TotalTime>728</TotalTime>
  <Words>2615</Words>
  <Application>Microsoft Office PowerPoint</Application>
  <PresentationFormat>On-screen Show (4:3)</PresentationFormat>
  <Paragraphs>556</Paragraphs>
  <Slides>38</Slides>
  <Notes>7</Notes>
  <HiddenSlides>0</HiddenSlides>
  <MMClips>0</MMClips>
  <ScaleCrop>false</ScaleCrop>
  <HeadingPairs>
    <vt:vector size="8" baseType="variant">
      <vt:variant>
        <vt:lpstr>Fonts Used</vt:lpstr>
      </vt:variant>
      <vt:variant>
        <vt:i4>8</vt:i4>
      </vt:variant>
      <vt:variant>
        <vt:lpstr>Theme</vt:lpstr>
      </vt:variant>
      <vt:variant>
        <vt:i4>7</vt:i4>
      </vt:variant>
      <vt:variant>
        <vt:lpstr>Embedded OLE Servers</vt:lpstr>
      </vt:variant>
      <vt:variant>
        <vt:i4>1</vt:i4>
      </vt:variant>
      <vt:variant>
        <vt:lpstr>Slide Titles</vt:lpstr>
      </vt:variant>
      <vt:variant>
        <vt:i4>38</vt:i4>
      </vt:variant>
    </vt:vector>
  </HeadingPairs>
  <TitlesOfParts>
    <vt:vector size="54" baseType="lpstr">
      <vt:lpstr>Arial</vt:lpstr>
      <vt:lpstr>Calibri</vt:lpstr>
      <vt:lpstr>Cambria Math</vt:lpstr>
      <vt:lpstr>Century Gothic</vt:lpstr>
      <vt:lpstr>Courier New</vt:lpstr>
      <vt:lpstr>Times New Roman</vt:lpstr>
      <vt:lpstr>Wingdings</vt:lpstr>
      <vt:lpstr>Wingdings 3</vt:lpstr>
      <vt:lpstr>Dal Black Gold</vt:lpstr>
      <vt:lpstr>Dal Gold</vt:lpstr>
      <vt:lpstr>Dal Purple</vt:lpstr>
      <vt:lpstr>Dal Blue</vt:lpstr>
      <vt:lpstr>Dal Red</vt:lpstr>
      <vt:lpstr>Dal Green</vt:lpstr>
      <vt:lpstr>Ion</vt:lpstr>
      <vt:lpstr>Worksheet</vt:lpstr>
      <vt:lpstr>Natural Gas Storage Assets Optimization</vt:lpstr>
      <vt:lpstr>Content:</vt:lpstr>
      <vt:lpstr>  Overview of Natural Gas (NG) Industry:</vt:lpstr>
      <vt:lpstr>PowerPoint Presentation</vt:lpstr>
      <vt:lpstr>PowerPoint Presentation</vt:lpstr>
      <vt:lpstr> Modeling Approach:  </vt:lpstr>
      <vt:lpstr>Linear Programming (Average Monthly Price)</vt:lpstr>
      <vt:lpstr>Linear Programming (Average Monthly Price) (Cont’d)</vt:lpstr>
      <vt:lpstr>Model Summary</vt:lpstr>
      <vt:lpstr> Modeling Approach:  </vt:lpstr>
      <vt:lpstr>PowerPoint Presentation</vt:lpstr>
      <vt:lpstr>PowerPoint Presentation</vt:lpstr>
      <vt:lpstr>PowerPoint Presentation</vt:lpstr>
      <vt:lpstr>PowerPoint Presentation</vt:lpstr>
      <vt:lpstr>Stochastic Linear Programming (K Price Simulations) (Cont’d)  </vt:lpstr>
      <vt:lpstr>PowerPoint Presentation</vt:lpstr>
      <vt:lpstr>Model Summary</vt:lpstr>
      <vt:lpstr> Modeling Approach:  </vt:lpstr>
      <vt:lpstr>Stochastic Linear Programming with Chance Constraint </vt:lpstr>
      <vt:lpstr>Stochastic Linear Programming with Chance Constraint (Cont’d) </vt:lpstr>
      <vt:lpstr> Modeling Approach:  </vt:lpstr>
      <vt:lpstr>Minimizing the Maximum Regret (MMR) </vt:lpstr>
      <vt:lpstr>PowerPoint Presentation</vt:lpstr>
      <vt:lpstr>PowerPoint Presentation</vt:lpstr>
      <vt:lpstr>Model Summary</vt:lpstr>
      <vt:lpstr> Modeling Approach:  </vt:lpstr>
      <vt:lpstr>Robust Optimization (RO)  </vt:lpstr>
      <vt:lpstr>PowerPoint Presentation</vt:lpstr>
      <vt:lpstr>Model Summary</vt:lpstr>
      <vt:lpstr>Model Summary</vt:lpstr>
      <vt:lpstr> Modeling Approach:  </vt:lpstr>
      <vt:lpstr>“Given the current state, an optimal policy for the remaining stages is independent of the policy decisions adopted in previous stages. Therefore, the optimal immediate decision depends on only the current state and not on how you got there. This is the principle of optimality for dynamic programming”.  </vt:lpstr>
      <vt:lpstr>PowerPoint Presentation</vt:lpstr>
      <vt:lpstr>PowerPoint Presentation</vt:lpstr>
      <vt:lpstr>PowerPoint Presentation</vt:lpstr>
      <vt:lpstr>NG Storage Asset User Interface Tool</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Gas Storage Assets Optimization</dc:title>
  <dc:creator>Saurabh Chalke</dc:creator>
  <cp:lastModifiedBy>Saurabh Chalke</cp:lastModifiedBy>
  <cp:revision>30</cp:revision>
  <dcterms:created xsi:type="dcterms:W3CDTF">2019-11-06T16:27:14Z</dcterms:created>
  <dcterms:modified xsi:type="dcterms:W3CDTF">2019-11-22T04:55:07Z</dcterms:modified>
</cp:coreProperties>
</file>